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8" r:id="rId2"/>
    <p:sldId id="303" r:id="rId3"/>
    <p:sldId id="307" r:id="rId4"/>
    <p:sldId id="280" r:id="rId5"/>
    <p:sldId id="289" r:id="rId6"/>
    <p:sldId id="293" r:id="rId7"/>
    <p:sldId id="285" r:id="rId8"/>
    <p:sldId id="297" r:id="rId9"/>
    <p:sldId id="282" r:id="rId10"/>
    <p:sldId id="296" r:id="rId11"/>
    <p:sldId id="300" r:id="rId12"/>
    <p:sldId id="287" r:id="rId13"/>
    <p:sldId id="294" r:id="rId14"/>
    <p:sldId id="295" r:id="rId15"/>
    <p:sldId id="304" r:id="rId16"/>
    <p:sldId id="306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43750-10FB-A640-BB8C-97FCACA06769}" v="281" dt="2025-05-24T08:58:08.658"/>
    <p1510:client id="{AC7DFBD1-7E8D-1541-A27B-1522DA02539C}" v="325" dt="2025-05-23T20:32:44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19"/>
    <p:restoredTop sz="79198"/>
  </p:normalViewPr>
  <p:slideViewPr>
    <p:cSldViewPr snapToGrid="0">
      <p:cViewPr varScale="1">
        <p:scale>
          <a:sx n="95" d="100"/>
          <a:sy n="95" d="100"/>
        </p:scale>
        <p:origin x="12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van Venter" userId="6b393e547fd85dc0" providerId="LiveId" clId="{72E43750-10FB-A640-BB8C-97FCACA06769}"/>
    <pc:docChg chg="undo custSel addSld delSld modSld sldOrd">
      <pc:chgData name="Bevan Venter" userId="6b393e547fd85dc0" providerId="LiveId" clId="{72E43750-10FB-A640-BB8C-97FCACA06769}" dt="2025-05-24T08:58:13.560" v="2935" actId="20577"/>
      <pc:docMkLst>
        <pc:docMk/>
      </pc:docMkLst>
      <pc:sldChg chg="modSp del mod">
        <pc:chgData name="Bevan Venter" userId="6b393e547fd85dc0" providerId="LiveId" clId="{72E43750-10FB-A640-BB8C-97FCACA06769}" dt="2025-05-23T20:42:40.677" v="21" actId="2696"/>
        <pc:sldMkLst>
          <pc:docMk/>
          <pc:sldMk cId="2934744267" sldId="258"/>
        </pc:sldMkLst>
        <pc:spChg chg="mod">
          <ac:chgData name="Bevan Venter" userId="6b393e547fd85dc0" providerId="LiveId" clId="{72E43750-10FB-A640-BB8C-97FCACA06769}" dt="2025-05-23T20:39:16.466" v="16" actId="1076"/>
          <ac:spMkLst>
            <pc:docMk/>
            <pc:sldMk cId="2934744267" sldId="258"/>
            <ac:spMk id="4" creationId="{75F2D442-5688-F8B5-9D5B-662CC1BCDECF}"/>
          </ac:spMkLst>
        </pc:spChg>
      </pc:sldChg>
      <pc:sldChg chg="del">
        <pc:chgData name="Bevan Venter" userId="6b393e547fd85dc0" providerId="LiveId" clId="{72E43750-10FB-A640-BB8C-97FCACA06769}" dt="2025-05-23T20:37:59.509" v="0" actId="2696"/>
        <pc:sldMkLst>
          <pc:docMk/>
          <pc:sldMk cId="2304843822" sldId="259"/>
        </pc:sldMkLst>
      </pc:sldChg>
      <pc:sldChg chg="del ord">
        <pc:chgData name="Bevan Venter" userId="6b393e547fd85dc0" providerId="LiveId" clId="{72E43750-10FB-A640-BB8C-97FCACA06769}" dt="2025-05-23T22:20:18.865" v="326" actId="2696"/>
        <pc:sldMkLst>
          <pc:docMk/>
          <pc:sldMk cId="2955242144" sldId="265"/>
        </pc:sldMkLst>
      </pc:sldChg>
      <pc:sldChg chg="del">
        <pc:chgData name="Bevan Venter" userId="6b393e547fd85dc0" providerId="LiveId" clId="{72E43750-10FB-A640-BB8C-97FCACA06769}" dt="2025-05-23T20:38:11.550" v="5" actId="2696"/>
        <pc:sldMkLst>
          <pc:docMk/>
          <pc:sldMk cId="2557413060" sldId="268"/>
        </pc:sldMkLst>
      </pc:sldChg>
      <pc:sldChg chg="del">
        <pc:chgData name="Bevan Venter" userId="6b393e547fd85dc0" providerId="LiveId" clId="{72E43750-10FB-A640-BB8C-97FCACA06769}" dt="2025-05-23T20:38:01.875" v="1" actId="2696"/>
        <pc:sldMkLst>
          <pc:docMk/>
          <pc:sldMk cId="3522980852" sldId="269"/>
        </pc:sldMkLst>
      </pc:sldChg>
      <pc:sldChg chg="del">
        <pc:chgData name="Bevan Venter" userId="6b393e547fd85dc0" providerId="LiveId" clId="{72E43750-10FB-A640-BB8C-97FCACA06769}" dt="2025-05-23T20:38:06.246" v="3" actId="2696"/>
        <pc:sldMkLst>
          <pc:docMk/>
          <pc:sldMk cId="471113810" sldId="270"/>
        </pc:sldMkLst>
      </pc:sldChg>
      <pc:sldChg chg="del">
        <pc:chgData name="Bevan Venter" userId="6b393e547fd85dc0" providerId="LiveId" clId="{72E43750-10FB-A640-BB8C-97FCACA06769}" dt="2025-05-23T20:38:09.107" v="4" actId="2696"/>
        <pc:sldMkLst>
          <pc:docMk/>
          <pc:sldMk cId="2276154984" sldId="271"/>
        </pc:sldMkLst>
      </pc:sldChg>
      <pc:sldChg chg="del">
        <pc:chgData name="Bevan Venter" userId="6b393e547fd85dc0" providerId="LiveId" clId="{72E43750-10FB-A640-BB8C-97FCACA06769}" dt="2025-05-23T20:38:13.597" v="6" actId="2696"/>
        <pc:sldMkLst>
          <pc:docMk/>
          <pc:sldMk cId="1254058659" sldId="272"/>
        </pc:sldMkLst>
      </pc:sldChg>
      <pc:sldChg chg="del">
        <pc:chgData name="Bevan Venter" userId="6b393e547fd85dc0" providerId="LiveId" clId="{72E43750-10FB-A640-BB8C-97FCACA06769}" dt="2025-05-23T20:38:03.660" v="2" actId="2696"/>
        <pc:sldMkLst>
          <pc:docMk/>
          <pc:sldMk cId="605797055" sldId="273"/>
        </pc:sldMkLst>
      </pc:sldChg>
      <pc:sldChg chg="del">
        <pc:chgData name="Bevan Venter" userId="6b393e547fd85dc0" providerId="LiveId" clId="{72E43750-10FB-A640-BB8C-97FCACA06769}" dt="2025-05-23T20:38:15.512" v="7" actId="2696"/>
        <pc:sldMkLst>
          <pc:docMk/>
          <pc:sldMk cId="3087689175" sldId="274"/>
        </pc:sldMkLst>
      </pc:sldChg>
      <pc:sldChg chg="del">
        <pc:chgData name="Bevan Venter" userId="6b393e547fd85dc0" providerId="LiveId" clId="{72E43750-10FB-A640-BB8C-97FCACA06769}" dt="2025-05-23T20:38:17.407" v="8" actId="2696"/>
        <pc:sldMkLst>
          <pc:docMk/>
          <pc:sldMk cId="2614733037" sldId="275"/>
        </pc:sldMkLst>
      </pc:sldChg>
      <pc:sldChg chg="del">
        <pc:chgData name="Bevan Venter" userId="6b393e547fd85dc0" providerId="LiveId" clId="{72E43750-10FB-A640-BB8C-97FCACA06769}" dt="2025-05-23T20:38:20.082" v="9" actId="2696"/>
        <pc:sldMkLst>
          <pc:docMk/>
          <pc:sldMk cId="1826676255" sldId="276"/>
        </pc:sldMkLst>
      </pc:sldChg>
      <pc:sldChg chg="del">
        <pc:chgData name="Bevan Venter" userId="6b393e547fd85dc0" providerId="LiveId" clId="{72E43750-10FB-A640-BB8C-97FCACA06769}" dt="2025-05-23T20:38:35.206" v="12" actId="2696"/>
        <pc:sldMkLst>
          <pc:docMk/>
          <pc:sldMk cId="3322436846" sldId="277"/>
        </pc:sldMkLst>
      </pc:sldChg>
      <pc:sldChg chg="addSp delSp mod modNotesTx">
        <pc:chgData name="Bevan Venter" userId="6b393e547fd85dc0" providerId="LiveId" clId="{72E43750-10FB-A640-BB8C-97FCACA06769}" dt="2025-05-24T07:40:56.712" v="2207" actId="20577"/>
        <pc:sldMkLst>
          <pc:docMk/>
          <pc:sldMk cId="1235584348" sldId="278"/>
        </pc:sldMkLst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0" creationId="{AB8C311F-7253-4AED-9701-7FC0708C41C7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2" creationId="{E2384209-CB15-4CDF-9D31-C44FD9A3F20D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4" creationId="{2633B3B5-CC90-43F0-8714-D31D1F3F0209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6" creationId="{A8D57A06-A426-446D-B02C-A2DC6B62E45E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1" creationId="{AB8C311F-7253-4AED-9701-7FC0708C41C7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3" creationId="{E2384209-CB15-4CDF-9D31-C44FD9A3F20D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5" creationId="{2633B3B5-CC90-43F0-8714-D31D1F3F0209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7" creationId="{A8D57A06-A426-446D-B02C-A2DC6B62E45E}"/>
          </ac:spMkLst>
        </pc:spChg>
      </pc:sldChg>
      <pc:sldChg chg="addSp delSp modSp new del mod ord setBg modClrScheme chgLayout modNotesTx">
        <pc:chgData name="Bevan Venter" userId="6b393e547fd85dc0" providerId="LiveId" clId="{72E43750-10FB-A640-BB8C-97FCACA06769}" dt="2025-05-24T00:09:28.011" v="1257" actId="2696"/>
        <pc:sldMkLst>
          <pc:docMk/>
          <pc:sldMk cId="3350226261" sldId="279"/>
        </pc:sldMkLst>
        <pc:spChg chg="add del mod ord">
          <ac:chgData name="Bevan Venter" userId="6b393e547fd85dc0" providerId="LiveId" clId="{72E43750-10FB-A640-BB8C-97FCACA06769}" dt="2025-05-23T21:23:09.767" v="56" actId="700"/>
          <ac:spMkLst>
            <pc:docMk/>
            <pc:sldMk cId="3350226261" sldId="279"/>
            <ac:spMk id="2" creationId="{92CB9FDC-BF3F-B430-AA0B-445A7BD8669C}"/>
          </ac:spMkLst>
        </pc:spChg>
        <pc:spChg chg="add del mod ord">
          <ac:chgData name="Bevan Venter" userId="6b393e547fd85dc0" providerId="LiveId" clId="{72E43750-10FB-A640-BB8C-97FCACA06769}" dt="2025-05-23T21:23:09.767" v="56" actId="700"/>
          <ac:spMkLst>
            <pc:docMk/>
            <pc:sldMk cId="3350226261" sldId="279"/>
            <ac:spMk id="3" creationId="{AAF675F5-9139-E425-F8B4-68D9C613FBD6}"/>
          </ac:spMkLst>
        </pc:spChg>
        <pc:spChg chg="add mod or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" creationId="{CA812648-47E4-D4B2-33A3-E6DE7E8B6886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5" creationId="{11026148-9B59-AC71-EF7F-649CADE89A03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6" creationId="{99CB9399-63D0-B48D-70BE-C86854B2ABC3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7" creationId="{A85B93DD-EC4E-63D4-B3BF-011838D1FE31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8" creationId="{60DDDF02-96CC-C9DB-3B38-932C1945D358}"/>
          </ac:spMkLst>
        </pc:spChg>
        <pc:spChg chg="add del mod or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9" creationId="{ED9DE6FE-B8BD-1C4E-DA24-E91EDFD83D5B}"/>
          </ac:spMkLst>
        </pc:spChg>
        <pc:spChg chg="add del mod ord">
          <ac:chgData name="Bevan Venter" userId="6b393e547fd85dc0" providerId="LiveId" clId="{72E43750-10FB-A640-BB8C-97FCACA06769}" dt="2025-05-23T23:15:28.081" v="767" actId="931"/>
          <ac:spMkLst>
            <pc:docMk/>
            <pc:sldMk cId="3350226261" sldId="279"/>
            <ac:spMk id="10" creationId="{39B25FD2-F2D2-57DE-4611-F45743636392}"/>
          </ac:spMkLst>
        </pc:spChg>
        <pc:spChg chg="add del mod">
          <ac:chgData name="Bevan Venter" userId="6b393e547fd85dc0" providerId="LiveId" clId="{72E43750-10FB-A640-BB8C-97FCACA06769}" dt="2025-05-23T22:46:21.271" v="413"/>
          <ac:spMkLst>
            <pc:docMk/>
            <pc:sldMk cId="3350226261" sldId="279"/>
            <ac:spMk id="13" creationId="{943B89DC-44EC-08E5-5DEA-49174C1B9C23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0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2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4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8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30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2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3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4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5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6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7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39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0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1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42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3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4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1" creationId="{BE149CDF-5DAC-4860-A285-9492CF2090AA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5" creationId="{21BDEC81-16A7-4451-B893-C15000083B77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7" creationId="{26A515A1-4D80-430E-BE0A-71A290516A82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59" creationId="{2B97F24A-32CE-4C1C-A50D-3016B394DCFB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60" creationId="{CD8B4F24-440B-49E9-B85D-733523DC064B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3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4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8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1" creationId="{DBC6133C-0615-4CE4-9132-37E609A9BDFA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2" creationId="{169CC832-2974-4E8D-90ED-3E2941BA7336}"/>
          </ac:spMkLst>
        </pc:spChg>
        <pc:spChg chg="add del mo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3" creationId="{ED9DE6FE-B8BD-1C4E-DA24-E91EDFD83D5B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4" creationId="{55222F96-971A-4F90-B841-6BAB416C7AC1}"/>
          </ac:spMkLst>
        </pc:spChg>
        <pc:graphicFrameChg chg="add del">
          <ac:chgData name="Bevan Venter" userId="6b393e547fd85dc0" providerId="LiveId" clId="{72E43750-10FB-A640-BB8C-97FCACA06769}" dt="2025-05-24T00:05:54.706" v="1076" actId="26606"/>
          <ac:graphicFrameMkLst>
            <pc:docMk/>
            <pc:sldMk cId="3350226261" sldId="279"/>
            <ac:graphicFrameMk id="46" creationId="{5B2034ED-4ABA-E9D5-F95E-BBB165549E73}"/>
          </ac:graphicFrameMkLst>
        </pc:graphicFrameChg>
        <pc:graphicFrameChg chg="add del">
          <ac:chgData name="Bevan Venter" userId="6b393e547fd85dc0" providerId="LiveId" clId="{72E43750-10FB-A640-BB8C-97FCACA06769}" dt="2025-05-24T00:05:56.519" v="1078" actId="26606"/>
          <ac:graphicFrameMkLst>
            <pc:docMk/>
            <pc:sldMk cId="3350226261" sldId="279"/>
            <ac:graphicFrameMk id="48" creationId="{F09F3FB6-4345-14C5-7EA4-CA25A82F3997}"/>
          </ac:graphicFrameMkLst>
        </pc:graphicFrameChg>
        <pc:picChg chg="add mod">
          <ac:chgData name="Bevan Venter" userId="6b393e547fd85dc0" providerId="LiveId" clId="{72E43750-10FB-A640-BB8C-97FCACA06769}" dt="2025-05-23T21:54:51.134" v="269" actId="931"/>
          <ac:picMkLst>
            <pc:docMk/>
            <pc:sldMk cId="3350226261" sldId="279"/>
            <ac:picMk id="12" creationId="{45A45EAB-4729-4DE5-AE1A-3BFA765783F7}"/>
          </ac:picMkLst>
        </pc:picChg>
        <pc:picChg chg="add mod">
          <ac:chgData name="Bevan Venter" userId="6b393e547fd85dc0" providerId="LiveId" clId="{72E43750-10FB-A640-BB8C-97FCACA06769}" dt="2025-05-23T23:56:31.852" v="1062" actId="26606"/>
          <ac:picMkLst>
            <pc:docMk/>
            <pc:sldMk cId="3350226261" sldId="279"/>
            <ac:picMk id="15" creationId="{3C6C0FF1-CFC5-EA13-EB26-3FBACF48C924}"/>
          </ac:picMkLst>
        </pc:picChg>
      </pc:sldChg>
      <pc:sldChg chg="addSp delSp modSp new mod ord setBg modClrScheme chgLayout modNotesTx">
        <pc:chgData name="Bevan Venter" userId="6b393e547fd85dc0" providerId="LiveId" clId="{72E43750-10FB-A640-BB8C-97FCACA06769}" dt="2025-05-24T08:57:01.115" v="2929" actId="12"/>
        <pc:sldMkLst>
          <pc:docMk/>
          <pc:sldMk cId="1123273653" sldId="280"/>
        </pc:sldMkLst>
        <pc:spChg chg="add mod ord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2" creationId="{8D892FC1-6D20-E999-96CB-F2851C5CD4D3}"/>
          </ac:spMkLst>
        </pc:spChg>
        <pc:spChg chg="add del mod">
          <ac:chgData name="Bevan Venter" userId="6b393e547fd85dc0" providerId="LiveId" clId="{72E43750-10FB-A640-BB8C-97FCACA06769}" dt="2025-05-23T20:42:17.802" v="18" actId="931"/>
          <ac:spMkLst>
            <pc:docMk/>
            <pc:sldMk cId="1123273653" sldId="280"/>
            <ac:spMk id="3" creationId="{D3D3EE2D-E85F-0C75-5FAE-098C12A6F182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0" creationId="{9203DE33-2CD4-4CA8-9AF3-37C3B65133B0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2" creationId="{0AF57B88-1D4C-41FA-A761-EC1DD10C35CB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4" creationId="{D2548F45-5164-4ABB-8212-7F293FDED8D4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6" creationId="{5E81CCFB-7BEF-4186-86FB-D09450B4D02D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3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5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7" creationId="{85149191-5F60-4A28-AAFF-039F96B0F3EC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9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2" creationId="{91E5A9A7-95C6-4F4F-B00E-C82E07FE62EF}"/>
          </ac:spMkLst>
        </pc:spChg>
        <pc:spChg chg="add del mod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33" creationId="{D4BD65A4-8382-DB6D-3AF2-0512AB54BFD0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4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5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6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7" creationId="{85149191-5F60-4A28-AAFF-039F96B0F3EC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8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9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40" creationId="{85149191-5F60-4A28-AAFF-039F96B0F3EC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42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4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5" creationId="{C4285719-470E-454C-AF62-8323075F1F5B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6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7" creationId="{CD9FE4EF-C4D8-49A0-B2FF-81D8DB7D8A24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8" creationId="{D07DD2DE-F619-49DD-B5E7-03A290FF4ED1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50" creationId="{85149191-5F60-4A28-AAFF-039F96B0F3EC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52" creationId="{F8260ED5-17F7-4158-B241-D51DD4CF1B7E}"/>
          </ac:spMkLst>
        </pc:spChg>
        <pc:picChg chg="add del mod ord">
          <ac:chgData name="Bevan Venter" userId="6b393e547fd85dc0" providerId="LiveId" clId="{72E43750-10FB-A640-BB8C-97FCACA06769}" dt="2025-05-23T23:02:37.821" v="464" actId="34307"/>
          <ac:picMkLst>
            <pc:docMk/>
            <pc:sldMk cId="1123273653" sldId="280"/>
            <ac:picMk id="3" creationId="{96BCA754-D7EE-D599-448B-F53CBE1F09C2}"/>
          </ac:picMkLst>
        </pc:picChg>
        <pc:picChg chg="add mod">
          <ac:chgData name="Bevan Venter" userId="6b393e547fd85dc0" providerId="LiveId" clId="{72E43750-10FB-A640-BB8C-97FCACA06769}" dt="2025-05-23T20:42:30.041" v="20" actId="26606"/>
          <ac:picMkLst>
            <pc:docMk/>
            <pc:sldMk cId="1123273653" sldId="280"/>
            <ac:picMk id="5" creationId="{D5FBA394-9BB2-E026-D29F-29E2299956E7}"/>
          </ac:picMkLst>
        </pc:picChg>
      </pc:sldChg>
      <pc:sldChg chg="addSp delSp modSp new del mod ord setBg modClrScheme chgLayout modNotesTx">
        <pc:chgData name="Bevan Venter" userId="6b393e547fd85dc0" providerId="LiveId" clId="{72E43750-10FB-A640-BB8C-97FCACA06769}" dt="2025-05-23T21:56:30.480" v="273" actId="2696"/>
        <pc:sldMkLst>
          <pc:docMk/>
          <pc:sldMk cId="3126661627" sldId="281"/>
        </pc:sldMkLst>
        <pc:spChg chg="del mod ord">
          <ac:chgData name="Bevan Venter" userId="6b393e547fd85dc0" providerId="LiveId" clId="{72E43750-10FB-A640-BB8C-97FCACA06769}" dt="2025-05-23T21:07:39.542" v="27" actId="700"/>
          <ac:spMkLst>
            <pc:docMk/>
            <pc:sldMk cId="3126661627" sldId="281"/>
            <ac:spMk id="2" creationId="{A1890669-5DCE-55C8-93FA-76A36A9369F3}"/>
          </ac:spMkLst>
        </pc:spChg>
        <pc:spChg chg="del mod ord">
          <ac:chgData name="Bevan Venter" userId="6b393e547fd85dc0" providerId="LiveId" clId="{72E43750-10FB-A640-BB8C-97FCACA06769}" dt="2025-05-23T21:07:39.542" v="27" actId="700"/>
          <ac:spMkLst>
            <pc:docMk/>
            <pc:sldMk cId="3126661627" sldId="281"/>
            <ac:spMk id="3" creationId="{C4C73B41-B0AE-1398-CE40-D2F1924D5629}"/>
          </ac:spMkLst>
        </pc:spChg>
        <pc:spChg chg="add mod or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4" creationId="{AC0BF781-4FF0-E08F-985F-8BEC17831F43}"/>
          </ac:spMkLst>
        </pc:spChg>
        <pc:spChg chg="add mod or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5" creationId="{225A869E-7957-A5B7-4519-67351227C9D0}"/>
          </ac:spMkLst>
        </pc:spChg>
        <pc:spChg chg="add del mod ord">
          <ac:chgData name="Bevan Venter" userId="6b393e547fd85dc0" providerId="LiveId" clId="{72E43750-10FB-A640-BB8C-97FCACA06769}" dt="2025-05-23T21:17:29.208" v="38" actId="931"/>
          <ac:spMkLst>
            <pc:docMk/>
            <pc:sldMk cId="3126661627" sldId="281"/>
            <ac:spMk id="6" creationId="{9866ED9A-9500-EA7A-87F4-7876AF0340CD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3" creationId="{C4285719-470E-454C-AF62-8323075F1F5B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5" creationId="{CD9FE4EF-C4D8-49A0-B2FF-81D8DB7D8A24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7" creationId="{4300840D-0A0B-4512-BACA-B439D5B9C57C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9" creationId="{D2B78728-A580-49A7-84F9-6EF6F583ADE0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21" creationId="{38FAA1A1-D861-433F-88FA-1E9D6FD31D11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23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3T21:17:37.306" v="40" actId="26606"/>
          <ac:picMkLst>
            <pc:docMk/>
            <pc:sldMk cId="3126661627" sldId="281"/>
            <ac:picMk id="8" creationId="{FBFD6C2D-5D26-B6E7-A1FF-684D6EAE1825}"/>
          </ac:picMkLst>
        </pc:picChg>
      </pc:sldChg>
      <pc:sldChg chg="addSp delSp modSp new mod setBg modClrScheme chgLayout modNotesTx">
        <pc:chgData name="Bevan Venter" userId="6b393e547fd85dc0" providerId="LiveId" clId="{72E43750-10FB-A640-BB8C-97FCACA06769}" dt="2025-05-24T08:35:51.585" v="2737" actId="26606"/>
        <pc:sldMkLst>
          <pc:docMk/>
          <pc:sldMk cId="2505904160" sldId="282"/>
        </pc:sldMkLst>
        <pc:spChg chg="add mod or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" creationId="{9C7F04AF-6BC2-0234-FAD3-072150C575B0}"/>
          </ac:spMkLst>
        </pc:spChg>
        <pc:spChg chg="add del mod ord">
          <ac:chgData name="Bevan Venter" userId="6b393e547fd85dc0" providerId="LiveId" clId="{72E43750-10FB-A640-BB8C-97FCACA06769}" dt="2025-05-23T21:32:31.567" v="91" actId="700"/>
          <ac:spMkLst>
            <pc:docMk/>
            <pc:sldMk cId="2505904160" sldId="282"/>
            <ac:spMk id="3" creationId="{6C36B112-66F0-12D0-8AFC-12598D7829E7}"/>
          </ac:spMkLst>
        </pc:spChg>
        <pc:spChg chg="add del mod or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4" creationId="{036B5DDE-5E06-8F13-8820-A7A45C2E01CD}"/>
          </ac:spMkLst>
        </pc:spChg>
        <pc:spChg chg="add del mod ord">
          <ac:chgData name="Bevan Venter" userId="6b393e547fd85dc0" providerId="LiveId" clId="{72E43750-10FB-A640-BB8C-97FCACA06769}" dt="2025-05-24T00:27:28.563" v="1348" actId="931"/>
          <ac:spMkLst>
            <pc:docMk/>
            <pc:sldMk cId="2505904160" sldId="282"/>
            <ac:spMk id="5" creationId="{F24A5BA7-C89C-270E-CEA0-0D9A0F651985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3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5" creationId="{CD9FE4EF-C4D8-49A0-B2FF-81D8DB7D8A24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16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7" creationId="{4300840D-0A0B-4512-BACA-B439D5B9C57C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18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9" creationId="{D2B78728-A580-49A7-84F9-6EF6F583ADE0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0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21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2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23" creationId="{8D71EDA1-87BF-4D5D-AB79-F346FD19278A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4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5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8:35:51.585" v="2737" actId="26606"/>
          <ac:spMkLst>
            <pc:docMk/>
            <pc:sldMk cId="2505904160" sldId="282"/>
            <ac:spMk id="26" creationId="{036B5DDE-5E06-8F13-8820-A7A45C2E01CD}"/>
          </ac:spMkLst>
        </pc:spChg>
        <pc:graphicFrameChg chg="add del">
          <ac:chgData name="Bevan Venter" userId="6b393e547fd85dc0" providerId="LiveId" clId="{72E43750-10FB-A640-BB8C-97FCACA06769}" dt="2025-05-24T00:50:19.838" v="1515" actId="26606"/>
          <ac:graphicFrameMkLst>
            <pc:docMk/>
            <pc:sldMk cId="2505904160" sldId="282"/>
            <ac:graphicFrameMk id="10" creationId="{9F87F1DA-2409-A4FD-7DF0-863FBA7A18DD}"/>
          </ac:graphicFrameMkLst>
        </pc:graphicFrameChg>
        <pc:graphicFrameChg chg="add del">
          <ac:chgData name="Bevan Venter" userId="6b393e547fd85dc0" providerId="LiveId" clId="{72E43750-10FB-A640-BB8C-97FCACA06769}" dt="2025-05-24T00:50:20.675" v="1517" actId="26606"/>
          <ac:graphicFrameMkLst>
            <pc:docMk/>
            <pc:sldMk cId="2505904160" sldId="282"/>
            <ac:graphicFrameMk id="12" creationId="{D0C54742-1653-DE6A-1149-5C186A0A5205}"/>
          </ac:graphicFrameMkLst>
        </pc:graphicFrameChg>
        <pc:graphicFrameChg chg="add del">
          <ac:chgData name="Bevan Venter" userId="6b393e547fd85dc0" providerId="LiveId" clId="{72E43750-10FB-A640-BB8C-97FCACA06769}" dt="2025-05-24T00:50:21.419" v="1519" actId="26606"/>
          <ac:graphicFrameMkLst>
            <pc:docMk/>
            <pc:sldMk cId="2505904160" sldId="282"/>
            <ac:graphicFrameMk id="14" creationId="{9D4AF653-ABE2-74A6-E044-033EF70821B0}"/>
          </ac:graphicFrameMkLst>
        </pc:graphicFrameChg>
        <pc:graphicFrameChg chg="add del">
          <ac:chgData name="Bevan Venter" userId="6b393e547fd85dc0" providerId="LiveId" clId="{72E43750-10FB-A640-BB8C-97FCACA06769}" dt="2025-05-24T08:35:48.250" v="2732" actId="26606"/>
          <ac:graphicFrameMkLst>
            <pc:docMk/>
            <pc:sldMk cId="2505904160" sldId="282"/>
            <ac:graphicFrameMk id="28" creationId="{D7378B29-CDF2-BF6B-CE2E-0E5B50DF3256}"/>
          </ac:graphicFrameMkLst>
        </pc:graphicFrameChg>
        <pc:graphicFrameChg chg="add del">
          <ac:chgData name="Bevan Venter" userId="6b393e547fd85dc0" providerId="LiveId" clId="{72E43750-10FB-A640-BB8C-97FCACA06769}" dt="2025-05-24T08:35:49.918" v="2734" actId="26606"/>
          <ac:graphicFrameMkLst>
            <pc:docMk/>
            <pc:sldMk cId="2505904160" sldId="282"/>
            <ac:graphicFrameMk id="30" creationId="{87D424CD-F9AC-976A-DD90-AADAD25BFAC0}"/>
          </ac:graphicFrameMkLst>
        </pc:graphicFrameChg>
        <pc:graphicFrameChg chg="add del">
          <ac:chgData name="Bevan Venter" userId="6b393e547fd85dc0" providerId="LiveId" clId="{72E43750-10FB-A640-BB8C-97FCACA06769}" dt="2025-05-24T08:35:51.569" v="2736" actId="26606"/>
          <ac:graphicFrameMkLst>
            <pc:docMk/>
            <pc:sldMk cId="2505904160" sldId="282"/>
            <ac:graphicFrameMk id="32" creationId="{05E5241C-E342-0996-3C82-F8E9F2E63D86}"/>
          </ac:graphicFrameMkLst>
        </pc:graphicFrameChg>
        <pc:graphicFrameChg chg="add">
          <ac:chgData name="Bevan Venter" userId="6b393e547fd85dc0" providerId="LiveId" clId="{72E43750-10FB-A640-BB8C-97FCACA06769}" dt="2025-05-24T08:35:51.585" v="2737" actId="26606"/>
          <ac:graphicFrameMkLst>
            <pc:docMk/>
            <pc:sldMk cId="2505904160" sldId="282"/>
            <ac:graphicFrameMk id="34" creationId="{D7378B29-CDF2-BF6B-CE2E-0E5B50DF3256}"/>
          </ac:graphicFrameMkLst>
        </pc:graphicFrameChg>
        <pc:picChg chg="add mod">
          <ac:chgData name="Bevan Venter" userId="6b393e547fd85dc0" providerId="LiveId" clId="{72E43750-10FB-A640-BB8C-97FCACA06769}" dt="2025-05-24T00:19:53.988" v="1346" actId="931"/>
          <ac:picMkLst>
            <pc:docMk/>
            <pc:sldMk cId="2505904160" sldId="282"/>
            <ac:picMk id="6" creationId="{0CE5023D-7263-73B4-6886-A7438EAB50AD}"/>
          </ac:picMkLst>
        </pc:picChg>
        <pc:picChg chg="add mod">
          <ac:chgData name="Bevan Venter" userId="6b393e547fd85dc0" providerId="LiveId" clId="{72E43750-10FB-A640-BB8C-97FCACA06769}" dt="2025-05-24T00:50:21.431" v="1520" actId="26606"/>
          <ac:picMkLst>
            <pc:docMk/>
            <pc:sldMk cId="2505904160" sldId="282"/>
            <ac:picMk id="8" creationId="{233236C7-04B5-F0C8-BA51-62A4B55BB492}"/>
          </ac:picMkLst>
        </pc:picChg>
      </pc:sldChg>
      <pc:sldChg chg="addSp delSp modSp new del mod modClrScheme chgLayout">
        <pc:chgData name="Bevan Venter" userId="6b393e547fd85dc0" providerId="LiveId" clId="{72E43750-10FB-A640-BB8C-97FCACA06769}" dt="2025-05-24T00:37:12.239" v="1396" actId="2696"/>
        <pc:sldMkLst>
          <pc:docMk/>
          <pc:sldMk cId="2327429183" sldId="283"/>
        </pc:sldMkLst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2" creationId="{87DE38EE-BAA8-CEF8-51DE-6997FF309694}"/>
          </ac:spMkLst>
        </pc:spChg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3" creationId="{15BED5E4-B7F8-5848-FE72-35E2765104F1}"/>
          </ac:spMkLst>
        </pc:spChg>
        <pc:spChg chg="add del mod ord">
          <ac:chgData name="Bevan Venter" userId="6b393e547fd85dc0" providerId="LiveId" clId="{72E43750-10FB-A640-BB8C-97FCACA06769}" dt="2025-05-23T22:04:41.652" v="294" actId="700"/>
          <ac:spMkLst>
            <pc:docMk/>
            <pc:sldMk cId="2327429183" sldId="283"/>
            <ac:spMk id="3" creationId="{3BE3181E-7541-0B47-6EAE-0F1B2159991B}"/>
          </ac:spMkLst>
        </pc:spChg>
        <pc:spChg chg="add del mod ord">
          <ac:chgData name="Bevan Venter" userId="6b393e547fd85dc0" providerId="LiveId" clId="{72E43750-10FB-A640-BB8C-97FCACA06769}" dt="2025-05-23T22:05:05.415" v="295" actId="700"/>
          <ac:spMkLst>
            <pc:docMk/>
            <pc:sldMk cId="2327429183" sldId="283"/>
            <ac:spMk id="4" creationId="{F3A1C797-51C5-36EE-EED6-F5CEC8DA9A7E}"/>
          </ac:spMkLst>
        </pc:spChg>
        <pc:spChg chg="add del mod ord">
          <ac:chgData name="Bevan Venter" userId="6b393e547fd85dc0" providerId="LiveId" clId="{72E43750-10FB-A640-BB8C-97FCACA06769}" dt="2025-05-23T22:05:05.415" v="295" actId="700"/>
          <ac:spMkLst>
            <pc:docMk/>
            <pc:sldMk cId="2327429183" sldId="283"/>
            <ac:spMk id="5" creationId="{834613BF-93FD-766A-7BE0-19521F0DA664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6" creationId="{AD0B765E-9E44-191D-5C90-B408D6FE4CA6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7" creationId="{083A846A-3A1A-EDCC-99A1-902CAB36AE41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8" creationId="{6043BD15-196E-F3E3-5DD4-6DEC82292BD0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9" creationId="{06D0BC8C-151A-C029-AC27-A095C3D4CD62}"/>
          </ac:spMkLst>
        </pc:spChg>
        <pc:spChg chg="add del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10" creationId="{D88C3EAF-3AD7-5675-ACCF-CA5C3D6436DE}"/>
          </ac:spMkLst>
        </pc:spChg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11" creationId="{83921434-FB5F-FCDE-EEDB-6356EAE236B4}"/>
          </ac:spMkLst>
        </pc:spChg>
      </pc:sldChg>
      <pc:sldChg chg="addSp delSp modSp new del mod ord modClrScheme chgLayout">
        <pc:chgData name="Bevan Venter" userId="6b393e547fd85dc0" providerId="LiveId" clId="{72E43750-10FB-A640-BB8C-97FCACA06769}" dt="2025-05-24T00:21:16.197" v="1347" actId="2696"/>
        <pc:sldMkLst>
          <pc:docMk/>
          <pc:sldMk cId="3353608294" sldId="284"/>
        </pc:sldMkLst>
        <pc:spChg chg="add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2" creationId="{16AC42C4-4933-0515-AFF9-BB0D15DCC85B}"/>
          </ac:spMkLst>
        </pc:spChg>
        <pc:spChg chg="add del mod ord">
          <ac:chgData name="Bevan Venter" userId="6b393e547fd85dc0" providerId="LiveId" clId="{72E43750-10FB-A640-BB8C-97FCACA06769}" dt="2025-05-23T22:22:47.679" v="329" actId="700"/>
          <ac:spMkLst>
            <pc:docMk/>
            <pc:sldMk cId="3353608294" sldId="284"/>
            <ac:spMk id="3" creationId="{35619F1F-1976-1992-955F-5F4E6506498E}"/>
          </ac:spMkLst>
        </pc:spChg>
        <pc:spChg chg="add del mod ord">
          <ac:chgData name="Bevan Venter" userId="6b393e547fd85dc0" providerId="LiveId" clId="{72E43750-10FB-A640-BB8C-97FCACA06769}" dt="2025-05-23T22:23:09.324" v="330" actId="700"/>
          <ac:spMkLst>
            <pc:docMk/>
            <pc:sldMk cId="3353608294" sldId="284"/>
            <ac:spMk id="4" creationId="{83856819-9699-7AA2-C7F1-72C7186D3635}"/>
          </ac:spMkLst>
        </pc:spChg>
        <pc:spChg chg="add del mod ord">
          <ac:chgData name="Bevan Venter" userId="6b393e547fd85dc0" providerId="LiveId" clId="{72E43750-10FB-A640-BB8C-97FCACA06769}" dt="2025-05-23T22:23:09.324" v="330" actId="700"/>
          <ac:spMkLst>
            <pc:docMk/>
            <pc:sldMk cId="3353608294" sldId="284"/>
            <ac:spMk id="5" creationId="{46ACE8C3-30F2-055C-0B24-716FB0824ADD}"/>
          </ac:spMkLst>
        </pc:spChg>
        <pc:spChg chg="add del mod ord">
          <ac:chgData name="Bevan Venter" userId="6b393e547fd85dc0" providerId="LiveId" clId="{72E43750-10FB-A640-BB8C-97FCACA06769}" dt="2025-05-23T22:27:44.895" v="332" actId="700"/>
          <ac:spMkLst>
            <pc:docMk/>
            <pc:sldMk cId="3353608294" sldId="284"/>
            <ac:spMk id="6" creationId="{331683D2-09BA-5134-7C64-303D4A2BFD3F}"/>
          </ac:spMkLst>
        </pc:spChg>
        <pc:spChg chg="add del mod ord">
          <ac:chgData name="Bevan Venter" userId="6b393e547fd85dc0" providerId="LiveId" clId="{72E43750-10FB-A640-BB8C-97FCACA06769}" dt="2025-05-23T22:27:44.895" v="332" actId="700"/>
          <ac:spMkLst>
            <pc:docMk/>
            <pc:sldMk cId="3353608294" sldId="284"/>
            <ac:spMk id="7" creationId="{6847525F-952A-DFCF-3057-8C8DA53982B3}"/>
          </ac:spMkLst>
        </pc:spChg>
        <pc:spChg chg="add del mod ord">
          <ac:chgData name="Bevan Venter" userId="6b393e547fd85dc0" providerId="LiveId" clId="{72E43750-10FB-A640-BB8C-97FCACA06769}" dt="2025-05-23T22:42:56.236" v="391" actId="478"/>
          <ac:spMkLst>
            <pc:docMk/>
            <pc:sldMk cId="3353608294" sldId="284"/>
            <ac:spMk id="8" creationId="{7E51B6C8-9B32-3E93-8ADA-DFF44B1B1CC5}"/>
          </ac:spMkLst>
        </pc:spChg>
        <pc:spChg chg="add del mod ord">
          <ac:chgData name="Bevan Venter" userId="6b393e547fd85dc0" providerId="LiveId" clId="{72E43750-10FB-A640-BB8C-97FCACA06769}" dt="2025-05-23T22:43:04.920" v="395" actId="14100"/>
          <ac:spMkLst>
            <pc:docMk/>
            <pc:sldMk cId="3353608294" sldId="284"/>
            <ac:spMk id="9" creationId="{5CB15191-AA57-9FE0-A700-C2FDCCCDAEB7}"/>
          </ac:spMkLst>
        </pc:spChg>
        <pc:spChg chg="add del mod ord">
          <ac:chgData name="Bevan Venter" userId="6b393e547fd85dc0" providerId="LiveId" clId="{72E43750-10FB-A640-BB8C-97FCACA06769}" dt="2025-05-23T22:43:12.453" v="398" actId="478"/>
          <ac:spMkLst>
            <pc:docMk/>
            <pc:sldMk cId="3353608294" sldId="284"/>
            <ac:spMk id="10" creationId="{00AB7512-E0E1-FBC2-94BC-5BA7AFF83E1A}"/>
          </ac:spMkLst>
        </pc:spChg>
        <pc:spChg chg="add del mod ord">
          <ac:chgData name="Bevan Venter" userId="6b393e547fd85dc0" providerId="LiveId" clId="{72E43750-10FB-A640-BB8C-97FCACA06769}" dt="2025-05-23T22:43:16.868" v="399" actId="14100"/>
          <ac:spMkLst>
            <pc:docMk/>
            <pc:sldMk cId="3353608294" sldId="284"/>
            <ac:spMk id="11" creationId="{D5B14D74-45DA-40CA-7DC3-2E086F2B3397}"/>
          </ac:spMkLst>
        </pc:spChg>
        <pc:spChg chg="add del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12" creationId="{4B02AF3D-937F-10CB-7789-9F9B85236FDF}"/>
          </ac:spMkLst>
        </pc:spChg>
        <pc:spChg chg="add del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13" creationId="{A6C494FB-DBE9-FA31-3F21-6C2D5A98F7A0}"/>
          </ac:spMkLst>
        </pc:spChg>
        <pc:picChg chg="add mod">
          <ac:chgData name="Bevan Venter" userId="6b393e547fd85dc0" providerId="LiveId" clId="{72E43750-10FB-A640-BB8C-97FCACA06769}" dt="2025-05-23T22:37:58.806" v="382" actId="931"/>
          <ac:picMkLst>
            <pc:docMk/>
            <pc:sldMk cId="3353608294" sldId="284"/>
            <ac:picMk id="15" creationId="{D36E3240-DC26-8722-DBAF-05BCFAC47069}"/>
          </ac:picMkLst>
        </pc:picChg>
        <pc:picChg chg="add mod">
          <ac:chgData name="Bevan Venter" userId="6b393e547fd85dc0" providerId="LiveId" clId="{72E43750-10FB-A640-BB8C-97FCACA06769}" dt="2025-05-23T22:43:20.879" v="400" actId="14100"/>
          <ac:picMkLst>
            <pc:docMk/>
            <pc:sldMk cId="3353608294" sldId="284"/>
            <ac:picMk id="17" creationId="{E8ED470F-F3A3-F2AD-DF18-332911493727}"/>
          </ac:picMkLst>
        </pc:picChg>
        <pc:picChg chg="add mod">
          <ac:chgData name="Bevan Venter" userId="6b393e547fd85dc0" providerId="LiveId" clId="{72E43750-10FB-A640-BB8C-97FCACA06769}" dt="2025-05-23T22:43:50.128" v="410" actId="14100"/>
          <ac:picMkLst>
            <pc:docMk/>
            <pc:sldMk cId="3353608294" sldId="284"/>
            <ac:picMk id="19" creationId="{EE88802E-E4A4-4DB8-19E0-90B76BA00ADC}"/>
          </ac:picMkLst>
        </pc:picChg>
      </pc:sldChg>
      <pc:sldChg chg="addSp delSp modSp new mod setBg modClrScheme addAnim delAnim chgLayout modNotesTx">
        <pc:chgData name="Bevan Venter" userId="6b393e547fd85dc0" providerId="LiveId" clId="{72E43750-10FB-A640-BB8C-97FCACA06769}" dt="2025-05-24T08:33:13.591" v="2703" actId="20577"/>
        <pc:sldMkLst>
          <pc:docMk/>
          <pc:sldMk cId="2434285031" sldId="285"/>
        </pc:sldMkLst>
        <pc:spChg chg="del mod ord">
          <ac:chgData name="Bevan Venter" userId="6b393e547fd85dc0" providerId="LiveId" clId="{72E43750-10FB-A640-BB8C-97FCACA06769}" dt="2025-05-23T21:19:39.230" v="42" actId="700"/>
          <ac:spMkLst>
            <pc:docMk/>
            <pc:sldMk cId="2434285031" sldId="285"/>
            <ac:spMk id="2" creationId="{4985E692-48C1-2246-B6F7-C0EBA3CEA816}"/>
          </ac:spMkLst>
        </pc:spChg>
        <pc:spChg chg="del mod ord">
          <ac:chgData name="Bevan Venter" userId="6b393e547fd85dc0" providerId="LiveId" clId="{72E43750-10FB-A640-BB8C-97FCACA06769}" dt="2025-05-23T21:19:39.230" v="42" actId="700"/>
          <ac:spMkLst>
            <pc:docMk/>
            <pc:sldMk cId="2434285031" sldId="285"/>
            <ac:spMk id="3" creationId="{8B25D145-A083-8444-3C38-1FD06C8B8C2F}"/>
          </ac:spMkLst>
        </pc:spChg>
        <pc:spChg chg="add mod or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4" creationId="{A760EF8C-A385-B0AD-365B-9FCC03183695}"/>
          </ac:spMkLst>
        </pc:spChg>
        <pc:spChg chg="add mod or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5" creationId="{C61E3984-2FF9-59D4-FF1E-A045FF145F48}"/>
          </ac:spMkLst>
        </pc:spChg>
        <pc:spChg chg="add del mod ord">
          <ac:chgData name="Bevan Venter" userId="6b393e547fd85dc0" providerId="LiveId" clId="{72E43750-10FB-A640-BB8C-97FCACA06769}" dt="2025-05-23T21:54:57.729" v="270" actId="931"/>
          <ac:spMkLst>
            <pc:docMk/>
            <pc:sldMk cId="2434285031" sldId="285"/>
            <ac:spMk id="6" creationId="{5223A4E9-1DDA-9464-3CAA-DAA31A9798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0" creationId="{8C790BE2-4E4F-4AAF-81A2-4A6F4885EBE6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1" creationId="{D28B54C3-B57B-472A-B96E-1FCB67093D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2" creationId="{7DB3C429-F8DA-49B9-AF84-21996FCF78B5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3" creationId="{8C790BE2-4E4F-4AAF-81A2-4A6F4885EBE6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4" creationId="{C4C9F2B0-1044-46EB-8AEB-C3BFFDE6C2CC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5" creationId="{D28B54C3-B57B-472A-B96E-1FCB67093D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6" creationId="{32B3ACB3-D689-442E-8A40-8680B0FEB8A2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7" creationId="{7DB3C429-F8DA-49B9-AF84-21996FCF78B5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9" creationId="{C4C9F2B0-1044-46EB-8AEB-C3BFFDE6C2CC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21" creationId="{32B3ACB3-D689-442E-8A40-8680B0FEB8A2}"/>
          </ac:spMkLst>
        </pc:spChg>
        <pc:picChg chg="add mod">
          <ac:chgData name="Bevan Venter" userId="6b393e547fd85dc0" providerId="LiveId" clId="{72E43750-10FB-A640-BB8C-97FCACA06769}" dt="2025-05-23T23:55:48.663" v="1056" actId="26606"/>
          <ac:picMkLst>
            <pc:docMk/>
            <pc:sldMk cId="2434285031" sldId="285"/>
            <ac:picMk id="8" creationId="{FADE07DC-C1B6-6CCC-19C6-AFC2B33754A0}"/>
          </ac:picMkLst>
        </pc:picChg>
      </pc:sldChg>
      <pc:sldChg chg="addSp modSp new del mod modClrScheme chgLayout">
        <pc:chgData name="Bevan Venter" userId="6b393e547fd85dc0" providerId="LiveId" clId="{72E43750-10FB-A640-BB8C-97FCACA06769}" dt="2025-05-23T23:52:25.489" v="1040" actId="2696"/>
        <pc:sldMkLst>
          <pc:docMk/>
          <pc:sldMk cId="1890648398" sldId="286"/>
        </pc:sldMkLst>
        <pc:spChg chg="add mod">
          <ac:chgData name="Bevan Venter" userId="6b393e547fd85dc0" providerId="LiveId" clId="{72E43750-10FB-A640-BB8C-97FCACA06769}" dt="2025-05-23T21:29:54.718" v="87"/>
          <ac:spMkLst>
            <pc:docMk/>
            <pc:sldMk cId="1890648398" sldId="286"/>
            <ac:spMk id="2" creationId="{675C35A2-1545-8AB7-432D-781004B70A93}"/>
          </ac:spMkLst>
        </pc:spChg>
        <pc:spChg chg="add mod">
          <ac:chgData name="Bevan Venter" userId="6b393e547fd85dc0" providerId="LiveId" clId="{72E43750-10FB-A640-BB8C-97FCACA06769}" dt="2025-05-23T21:29:53.568" v="86" actId="700"/>
          <ac:spMkLst>
            <pc:docMk/>
            <pc:sldMk cId="1890648398" sldId="286"/>
            <ac:spMk id="3" creationId="{299AD4E0-8FD0-AB4F-3409-EA6A3A19E0C8}"/>
          </ac:spMkLst>
        </pc:spChg>
      </pc:sldChg>
      <pc:sldChg chg="addSp delSp modSp new mod setBg modClrScheme chgLayout">
        <pc:chgData name="Bevan Venter" userId="6b393e547fd85dc0" providerId="LiveId" clId="{72E43750-10FB-A640-BB8C-97FCACA06769}" dt="2025-05-24T01:02:07.144" v="1579" actId="26606"/>
        <pc:sldMkLst>
          <pc:docMk/>
          <pc:sldMk cId="2813116597" sldId="287"/>
        </pc:sldMkLst>
        <pc:spChg chg="add mo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2" creationId="{F0519CE3-3E01-EB78-A5AA-98A074254557}"/>
          </ac:spMkLst>
        </pc:spChg>
        <pc:spChg chg="add del mo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3" creationId="{E3D5A54B-C5E7-A171-D070-7C5856DEE64F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9" creationId="{BACC6370-2D7E-4714-9D71-7542949D7D5D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1" creationId="{F68B3F68-107C-434F-AA38-110D5EA91B85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3" creationId="{AAD0DBB9-1A4B-4391-81D4-CB19F9AB918A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5" creationId="{063BBA22-50EA-4C4D-BE05-F1CE4E63AA56}"/>
          </ac:spMkLst>
        </pc:spChg>
        <pc:graphicFrameChg chg="add mod">
          <ac:chgData name="Bevan Venter" userId="6b393e547fd85dc0" providerId="LiveId" clId="{72E43750-10FB-A640-BB8C-97FCACA06769}" dt="2025-05-24T01:00:41.463" v="1565"/>
          <ac:graphicFrameMkLst>
            <pc:docMk/>
            <pc:sldMk cId="2813116597" sldId="287"/>
            <ac:graphicFrameMk id="4" creationId="{9E1607A3-965F-3843-D643-B881F5DCBC3D}"/>
          </ac:graphicFrameMkLst>
        </pc:graphicFrameChg>
        <pc:graphicFrameChg chg="add mod">
          <ac:chgData name="Bevan Venter" userId="6b393e547fd85dc0" providerId="LiveId" clId="{72E43750-10FB-A640-BB8C-97FCACA06769}" dt="2025-05-24T01:00:41.463" v="1565"/>
          <ac:graphicFrameMkLst>
            <pc:docMk/>
            <pc:sldMk cId="2813116597" sldId="287"/>
            <ac:graphicFrameMk id="5" creationId="{C4948F14-7FB6-DC52-9A93-9F5311DACB0E}"/>
          </ac:graphicFrameMkLst>
        </pc:graphicFrameChg>
        <pc:graphicFrameChg chg="add">
          <ac:chgData name="Bevan Venter" userId="6b393e547fd85dc0" providerId="LiveId" clId="{72E43750-10FB-A640-BB8C-97FCACA06769}" dt="2025-05-24T01:02:07.144" v="1579" actId="26606"/>
          <ac:graphicFrameMkLst>
            <pc:docMk/>
            <pc:sldMk cId="2813116597" sldId="287"/>
            <ac:graphicFrameMk id="6" creationId="{ED5DD133-449B-19B2-CD6D-B964AFF6ABCE}"/>
          </ac:graphicFrameMkLst>
        </pc:graphicFrameChg>
      </pc:sldChg>
      <pc:sldChg chg="new del ord">
        <pc:chgData name="Bevan Venter" userId="6b393e547fd85dc0" providerId="LiveId" clId="{72E43750-10FB-A640-BB8C-97FCACA06769}" dt="2025-05-24T00:53:06.327" v="1549" actId="2696"/>
        <pc:sldMkLst>
          <pc:docMk/>
          <pc:sldMk cId="3228094232" sldId="288"/>
        </pc:sldMkLst>
      </pc:sldChg>
      <pc:sldChg chg="addSp delSp modSp new mod setBg">
        <pc:chgData name="Bevan Venter" userId="6b393e547fd85dc0" providerId="LiveId" clId="{72E43750-10FB-A640-BB8C-97FCACA06769}" dt="2025-05-24T08:31:10.338" v="2670" actId="20578"/>
        <pc:sldMkLst>
          <pc:docMk/>
          <pc:sldMk cId="1504196939" sldId="289"/>
        </pc:sldMkLst>
        <pc:spChg chg="mod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" creationId="{63E325A0-CB1B-5175-C2BF-3D920C9708D8}"/>
          </ac:spMkLst>
        </pc:spChg>
        <pc:spChg chg="add del mod">
          <ac:chgData name="Bevan Venter" userId="6b393e547fd85dc0" providerId="LiveId" clId="{72E43750-10FB-A640-BB8C-97FCACA06769}" dt="2025-05-23T21:38:22.859" v="149" actId="26606"/>
          <ac:spMkLst>
            <pc:docMk/>
            <pc:sldMk cId="1504196939" sldId="289"/>
            <ac:spMk id="3" creationId="{93906054-B2E8-ED9D-B2FD-EB2C5D5C73C5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6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7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8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9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10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1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3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14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5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16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3T23:03:57.767" v="505" actId="26606"/>
          <ac:spMkLst>
            <pc:docMk/>
            <pc:sldMk cId="1504196939" sldId="289"/>
            <ac:spMk id="17" creationId="{F13C74B1-5B17-4795-BED0-7140497B445A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18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3T23:03:57.767" v="505" actId="26606"/>
          <ac:spMkLst>
            <pc:docMk/>
            <pc:sldMk cId="1504196939" sldId="289"/>
            <ac:spMk id="19" creationId="{D4974D33-8DC5-464E-8C6D-BE58F0669C17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20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1" creationId="{45D37F4E-DDB4-456B-97E0-9937730A039F}"/>
          </ac:spMkLst>
        </pc:spChg>
        <pc:spChg chg="add del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2" creationId="{B2DD41CD-8F47-4F56-AD12-4E2FF7696987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3" creationId="{3783CA14-24A1-485C-8B30-D6A5D87987AD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4" creationId="{F3060C83-F051-4F0E-ABAD-AA0DFC48B218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25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6" creationId="{83C98ABE-055B-441F-B07E-44F97F083C39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7" creationId="{FF9F2414-84E8-453E-B1F3-389FDE8192D9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8" creationId="{29FDB030-9B49-4CED-8CCD-4D99382388AC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9" creationId="{3ECA69A1-7536-43AC-85EF-C7106179F5ED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30" creationId="{F68B3F68-107C-434F-AA38-110D5EA91B85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31" creationId="{AAD0DBB9-1A4B-4391-81D4-CB19F9AB918A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32" creationId="{063BBA22-50EA-4C4D-BE05-F1CE4E63AA56}"/>
          </ac:spMkLst>
        </pc:spChg>
        <pc:graphicFrameChg chg="add del">
          <ac:chgData name="Bevan Venter" userId="6b393e547fd85dc0" providerId="LiveId" clId="{72E43750-10FB-A640-BB8C-97FCACA06769}" dt="2025-05-23T21:34:56.582" v="106" actId="26606"/>
          <ac:graphicFrameMkLst>
            <pc:docMk/>
            <pc:sldMk cId="1504196939" sldId="289"/>
            <ac:graphicFrameMk id="5" creationId="{2C9539AC-098A-4F52-4D9A-0FA33766487E}"/>
          </ac:graphicFrameMkLst>
        </pc:graphicFrameChg>
        <pc:graphicFrameChg chg="add mod modGraphic">
          <ac:chgData name="Bevan Venter" userId="6b393e547fd85dc0" providerId="LiveId" clId="{72E43750-10FB-A640-BB8C-97FCACA06769}" dt="2025-05-24T08:31:10.338" v="2670" actId="20578"/>
          <ac:graphicFrameMkLst>
            <pc:docMk/>
            <pc:sldMk cId="1504196939" sldId="289"/>
            <ac:graphicFrameMk id="12" creationId="{EB83C883-0AFA-CBD7-38BD-864B98C1F4C2}"/>
          </ac:graphicFrameMkLst>
        </pc:graphicFrameChg>
      </pc:sldChg>
      <pc:sldChg chg="new del">
        <pc:chgData name="Bevan Venter" userId="6b393e547fd85dc0" providerId="LiveId" clId="{72E43750-10FB-A640-BB8C-97FCACA06769}" dt="2025-05-23T23:05:47.916" v="518" actId="2696"/>
        <pc:sldMkLst>
          <pc:docMk/>
          <pc:sldMk cId="921451358" sldId="290"/>
        </pc:sldMkLst>
      </pc:sldChg>
      <pc:sldChg chg="modSp new del mod ord">
        <pc:chgData name="Bevan Venter" userId="6b393e547fd85dc0" providerId="LiveId" clId="{72E43750-10FB-A640-BB8C-97FCACA06769}" dt="2025-05-23T21:58:30.120" v="287" actId="2696"/>
        <pc:sldMkLst>
          <pc:docMk/>
          <pc:sldMk cId="47935577" sldId="291"/>
        </pc:sldMkLst>
        <pc:spChg chg="mod">
          <ac:chgData name="Bevan Venter" userId="6b393e547fd85dc0" providerId="LiveId" clId="{72E43750-10FB-A640-BB8C-97FCACA06769}" dt="2025-05-23T21:58:16.536" v="284" actId="20577"/>
          <ac:spMkLst>
            <pc:docMk/>
            <pc:sldMk cId="47935577" sldId="291"/>
            <ac:spMk id="2" creationId="{CA5420F1-4B97-1A35-2C6C-3FB798B2C706}"/>
          </ac:spMkLst>
        </pc:spChg>
      </pc:sldChg>
      <pc:sldChg chg="new del">
        <pc:chgData name="Bevan Venter" userId="6b393e547fd85dc0" providerId="LiveId" clId="{72E43750-10FB-A640-BB8C-97FCACA06769}" dt="2025-05-23T21:58:34.079" v="288" actId="2696"/>
        <pc:sldMkLst>
          <pc:docMk/>
          <pc:sldMk cId="287387455" sldId="292"/>
        </pc:sldMkLst>
      </pc:sldChg>
      <pc:sldChg chg="addSp delSp modSp new mod setBg modNotesTx">
        <pc:chgData name="Bevan Venter" userId="6b393e547fd85dc0" providerId="LiveId" clId="{72E43750-10FB-A640-BB8C-97FCACA06769}" dt="2025-05-24T08:37:31.921" v="2760" actId="20577"/>
        <pc:sldMkLst>
          <pc:docMk/>
          <pc:sldMk cId="3823094027" sldId="293"/>
        </pc:sldMkLst>
        <pc:spChg chg="mo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2" creationId="{4F6A9E90-AFE2-CC00-C746-77CD378A7CD5}"/>
          </ac:spMkLst>
        </pc:spChg>
        <pc:spChg chg="mo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3" creationId="{4AD1C41C-EB28-02C2-9D8A-DB025D034741}"/>
          </ac:spMkLst>
        </pc:spChg>
        <pc:spChg chg="del">
          <ac:chgData name="Bevan Venter" userId="6b393e547fd85dc0" providerId="LiveId" clId="{72E43750-10FB-A640-BB8C-97FCACA06769}" dt="2025-05-23T21:58:54.993" v="291" actId="931"/>
          <ac:spMkLst>
            <pc:docMk/>
            <pc:sldMk cId="3823094027" sldId="293"/>
            <ac:spMk id="4" creationId="{D0F731A7-AC79-8ED3-38CB-33EA60A18FCA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1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3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5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7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9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21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3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4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5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7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8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0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1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2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3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4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5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7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8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9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0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1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2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4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5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6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7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8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9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51" creationId="{F13C74B1-5B17-4795-BED0-7140497B445A}"/>
          </ac:spMkLst>
        </pc:spChg>
        <pc:spChg chg="add del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52" creationId="{D4974D33-8DC5-464E-8C6D-BE58F0669C17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57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59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1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3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5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7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69" creationId="{117AB3D3-3C9C-4DED-809A-78734805B895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0" creationId="{3A9A4357-BD1D-4622-A4FE-766E6AB8DE84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1" creationId="{E659831F-0D9A-4C63-9EBB-8435B85A440F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2" creationId="{E6995CE5-F890-4ABA-82A2-26507CE8D2A3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4" creationId="{C4285719-470E-454C-AF62-8323075F1F5B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5" creationId="{CD9FE4EF-C4D8-49A0-B2FF-81D8DB7D8A24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6" creationId="{4300840D-0A0B-4512-BACA-B439D5B9C57C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7" creationId="{D2B78728-A580-49A7-84F9-6EF6F583ADE0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8" creationId="{38FAA1A1-D861-433F-88FA-1E9D6FD31D11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9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3T23:04:34.435" v="513" actId="26606"/>
          <ac:picMkLst>
            <pc:docMk/>
            <pc:sldMk cId="3823094027" sldId="293"/>
            <ac:picMk id="6" creationId="{AF482242-55CA-F034-97BD-2529CF0491B4}"/>
          </ac:picMkLst>
        </pc:picChg>
      </pc:sldChg>
      <pc:sldChg chg="new del">
        <pc:chgData name="Bevan Venter" userId="6b393e547fd85dc0" providerId="LiveId" clId="{72E43750-10FB-A640-BB8C-97FCACA06769}" dt="2025-05-23T22:05:30.507" v="297" actId="2696"/>
        <pc:sldMkLst>
          <pc:docMk/>
          <pc:sldMk cId="1850111286" sldId="294"/>
        </pc:sldMkLst>
      </pc:sldChg>
      <pc:sldChg chg="addSp delSp modSp new mod setBg">
        <pc:chgData name="Bevan Venter" userId="6b393e547fd85dc0" providerId="LiveId" clId="{72E43750-10FB-A640-BB8C-97FCACA06769}" dt="2025-05-24T08:54:24.157" v="2923" actId="12"/>
        <pc:sldMkLst>
          <pc:docMk/>
          <pc:sldMk cId="3320351538" sldId="294"/>
        </pc:sldMkLst>
        <pc:spChg chg="mod ord">
          <ac:chgData name="Bevan Venter" userId="6b393e547fd85dc0" providerId="LiveId" clId="{72E43750-10FB-A640-BB8C-97FCACA06769}" dt="2025-05-24T08:54:24.157" v="2923" actId="12"/>
          <ac:spMkLst>
            <pc:docMk/>
            <pc:sldMk cId="3320351538" sldId="294"/>
            <ac:spMk id="2" creationId="{104579E6-AEAC-DF1B-E750-8C6DE1D7DDFA}"/>
          </ac:spMkLst>
        </pc:spChg>
        <pc:spChg chg="del">
          <ac:chgData name="Bevan Venter" userId="6b393e547fd85dc0" providerId="LiveId" clId="{72E43750-10FB-A640-BB8C-97FCACA06769}" dt="2025-05-23T22:20:03.251" v="324" actId="931"/>
          <ac:spMkLst>
            <pc:docMk/>
            <pc:sldMk cId="3320351538" sldId="294"/>
            <ac:spMk id="3" creationId="{5F9BE6DD-60F2-81B6-7D6D-5894060DF4FB}"/>
          </ac:spMkLst>
        </pc:spChg>
        <pc:spChg chg="add del mod">
          <ac:chgData name="Bevan Venter" userId="6b393e547fd85dc0" providerId="LiveId" clId="{72E43750-10FB-A640-BB8C-97FCACA06769}" dt="2025-05-23T22:18:33.235" v="323"/>
          <ac:spMkLst>
            <pc:docMk/>
            <pc:sldMk cId="3320351538" sldId="294"/>
            <ac:spMk id="4" creationId="{CA6E143F-2627-4A1D-EBE3-1C0B4844D965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1" creationId="{9203DE33-2CD4-4CA8-9AF3-37C3B65133B0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3" creationId="{0AF57B88-1D4C-41FA-A761-EC1DD10C35CB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5" creationId="{D2548F45-5164-4ABB-8212-7F293FDED8D4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7" creationId="{5E81CCFB-7BEF-4186-86FB-D09450B4D02D}"/>
          </ac:spMkLst>
        </pc:spChg>
        <pc:picChg chg="add mod">
          <ac:chgData name="Bevan Venter" userId="6b393e547fd85dc0" providerId="LiveId" clId="{72E43750-10FB-A640-BB8C-97FCACA06769}" dt="2025-05-24T00:53:48.997" v="1553" actId="26606"/>
          <ac:picMkLst>
            <pc:docMk/>
            <pc:sldMk cId="3320351538" sldId="294"/>
            <ac:picMk id="6" creationId="{F0B6BB2A-F98A-6B2E-5A81-AA11091BD772}"/>
          </ac:picMkLst>
        </pc:picChg>
      </pc:sldChg>
      <pc:sldChg chg="addSp delSp modSp new del mod">
        <pc:chgData name="Bevan Venter" userId="6b393e547fd85dc0" providerId="LiveId" clId="{72E43750-10FB-A640-BB8C-97FCACA06769}" dt="2025-05-23T22:55:32.090" v="443" actId="2696"/>
        <pc:sldMkLst>
          <pc:docMk/>
          <pc:sldMk cId="50827704" sldId="295"/>
        </pc:sldMkLst>
        <pc:spChg chg="del">
          <ac:chgData name="Bevan Venter" userId="6b393e547fd85dc0" providerId="LiveId" clId="{72E43750-10FB-A640-BB8C-97FCACA06769}" dt="2025-05-23T22:55:20.739" v="441" actId="931"/>
          <ac:spMkLst>
            <pc:docMk/>
            <pc:sldMk cId="50827704" sldId="295"/>
            <ac:spMk id="3" creationId="{9A00EAAC-A1CC-763C-820E-5C17E1A240DE}"/>
          </ac:spMkLst>
        </pc:spChg>
        <pc:picChg chg="add mod">
          <ac:chgData name="Bevan Venter" userId="6b393e547fd85dc0" providerId="LiveId" clId="{72E43750-10FB-A640-BB8C-97FCACA06769}" dt="2025-05-23T22:55:23.699" v="442" actId="27614"/>
          <ac:picMkLst>
            <pc:docMk/>
            <pc:sldMk cId="50827704" sldId="295"/>
            <ac:picMk id="5" creationId="{EE03C07A-4B2A-064A-FB0D-2BD8420D9680}"/>
          </ac:picMkLst>
        </pc:picChg>
      </pc:sldChg>
      <pc:sldChg chg="addSp delSp modSp new mod setBg modClrScheme chgLayout">
        <pc:chgData name="Bevan Venter" userId="6b393e547fd85dc0" providerId="LiveId" clId="{72E43750-10FB-A640-BB8C-97FCACA06769}" dt="2025-05-24T00:53:40.303" v="1552" actId="26606"/>
        <pc:sldMkLst>
          <pc:docMk/>
          <pc:sldMk cId="2478612484" sldId="295"/>
        </pc:sldMkLst>
        <pc:spChg chg="add del mo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2" creationId="{47BA5543-3433-4B79-95D4-21065D15C0DC}"/>
          </ac:spMkLst>
        </pc:spChg>
        <pc:spChg chg="add del mod">
          <ac:chgData name="Bevan Venter" userId="6b393e547fd85dc0" providerId="LiveId" clId="{72E43750-10FB-A640-BB8C-97FCACA06769}" dt="2025-05-23T23:48:33.216" v="1008" actId="931"/>
          <ac:spMkLst>
            <pc:docMk/>
            <pc:sldMk cId="2478612484" sldId="295"/>
            <ac:spMk id="3" creationId="{4E59E74D-9920-B18E-C461-C17DB94CFBEB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2" creationId="{E2384209-CB15-4CDF-9D31-C44FD9A3F20D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4" creationId="{2633B3B5-CC90-43F0-8714-D31D1F3F0209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6" creationId="{A8D57A06-A426-446D-B02C-A2DC6B62E45E}"/>
          </ac:spMkLst>
        </pc:spChg>
        <pc:picChg chg="add mod">
          <ac:chgData name="Bevan Venter" userId="6b393e547fd85dc0" providerId="LiveId" clId="{72E43750-10FB-A640-BB8C-97FCACA06769}" dt="2025-05-24T00:53:40.303" v="1552" actId="26606"/>
          <ac:picMkLst>
            <pc:docMk/>
            <pc:sldMk cId="2478612484" sldId="295"/>
            <ac:picMk id="5" creationId="{083CCDBD-9111-75FC-523E-57BAE55D9478}"/>
          </ac:picMkLst>
        </pc:picChg>
      </pc:sldChg>
      <pc:sldChg chg="addSp delSp modSp new del mod">
        <pc:chgData name="Bevan Venter" userId="6b393e547fd85dc0" providerId="LiveId" clId="{72E43750-10FB-A640-BB8C-97FCACA06769}" dt="2025-05-23T22:55:08.480" v="439" actId="2696"/>
        <pc:sldMkLst>
          <pc:docMk/>
          <pc:sldMk cId="2905395487" sldId="295"/>
        </pc:sldMkLst>
        <pc:spChg chg="mod">
          <ac:chgData name="Bevan Venter" userId="6b393e547fd85dc0" providerId="LiveId" clId="{72E43750-10FB-A640-BB8C-97FCACA06769}" dt="2025-05-23T22:55:03.403" v="438" actId="20577"/>
          <ac:spMkLst>
            <pc:docMk/>
            <pc:sldMk cId="2905395487" sldId="295"/>
            <ac:spMk id="2" creationId="{0F6D79C9-DF2A-9DF4-694D-7A5DA64ABA53}"/>
          </ac:spMkLst>
        </pc:spChg>
        <pc:spChg chg="add del">
          <ac:chgData name="Bevan Venter" userId="6b393e547fd85dc0" providerId="LiveId" clId="{72E43750-10FB-A640-BB8C-97FCACA06769}" dt="2025-05-23T22:55:00.049" v="437" actId="931"/>
          <ac:spMkLst>
            <pc:docMk/>
            <pc:sldMk cId="2905395487" sldId="295"/>
            <ac:spMk id="4" creationId="{0CECEF5A-E30D-4F1B-B1CA-D784275E938E}"/>
          </ac:spMkLst>
        </pc:spChg>
        <pc:picChg chg="add mod">
          <ac:chgData name="Bevan Venter" userId="6b393e547fd85dc0" providerId="LiveId" clId="{72E43750-10FB-A640-BB8C-97FCACA06769}" dt="2025-05-23T22:55:00.049" v="437" actId="931"/>
          <ac:picMkLst>
            <pc:docMk/>
            <pc:sldMk cId="2905395487" sldId="295"/>
            <ac:picMk id="6" creationId="{F56476EA-6FE2-17D1-AB8F-E8ED6C24350A}"/>
          </ac:picMkLst>
        </pc:picChg>
      </pc:sldChg>
      <pc:sldChg chg="addSp delSp modSp new mod ord modNotesTx">
        <pc:chgData name="Bevan Venter" userId="6b393e547fd85dc0" providerId="LiveId" clId="{72E43750-10FB-A640-BB8C-97FCACA06769}" dt="2025-05-24T08:56:15.595" v="2928" actId="20577"/>
        <pc:sldMkLst>
          <pc:docMk/>
          <pc:sldMk cId="3726865635" sldId="296"/>
        </pc:sldMkLst>
        <pc:spChg chg="mod">
          <ac:chgData name="Bevan Venter" userId="6b393e547fd85dc0" providerId="LiveId" clId="{72E43750-10FB-A640-BB8C-97FCACA06769}" dt="2025-05-24T00:00:00.115" v="1072" actId="20577"/>
          <ac:spMkLst>
            <pc:docMk/>
            <pc:sldMk cId="3726865635" sldId="296"/>
            <ac:spMk id="2" creationId="{EFB3F3ED-7A68-7DE3-ADFC-176474E8F641}"/>
          </ac:spMkLst>
        </pc:spChg>
        <pc:spChg chg="mod">
          <ac:chgData name="Bevan Venter" userId="6b393e547fd85dc0" providerId="LiveId" clId="{72E43750-10FB-A640-BB8C-97FCACA06769}" dt="2025-05-23T23:59:39.800" v="1068" actId="113"/>
          <ac:spMkLst>
            <pc:docMk/>
            <pc:sldMk cId="3726865635" sldId="296"/>
            <ac:spMk id="3" creationId="{444D4807-05F2-4754-AFA5-0C60713461C9}"/>
          </ac:spMkLst>
        </pc:spChg>
        <pc:spChg chg="add del">
          <ac:chgData name="Bevan Venter" userId="6b393e547fd85dc0" providerId="LiveId" clId="{72E43750-10FB-A640-BB8C-97FCACA06769}" dt="2025-05-24T00:15:51.747" v="1269" actId="931"/>
          <ac:spMkLst>
            <pc:docMk/>
            <pc:sldMk cId="3726865635" sldId="296"/>
            <ac:spMk id="4" creationId="{3F1C4952-5BC3-65B9-7F39-283F53146173}"/>
          </ac:spMkLst>
        </pc:spChg>
        <pc:spChg chg="mod">
          <ac:chgData name="Bevan Venter" userId="6b393e547fd85dc0" providerId="LiveId" clId="{72E43750-10FB-A640-BB8C-97FCACA06769}" dt="2025-05-24T08:03:02.482" v="2638" actId="20577"/>
          <ac:spMkLst>
            <pc:docMk/>
            <pc:sldMk cId="3726865635" sldId="296"/>
            <ac:spMk id="5" creationId="{704063A8-0D20-BAB4-7A99-30E2CDF65418}"/>
          </ac:spMkLst>
        </pc:spChg>
        <pc:spChg chg="del mod">
          <ac:chgData name="Bevan Venter" userId="6b393e547fd85dc0" providerId="LiveId" clId="{72E43750-10FB-A640-BB8C-97FCACA06769}" dt="2025-05-24T00:15:56.564" v="1272" actId="931"/>
          <ac:spMkLst>
            <pc:docMk/>
            <pc:sldMk cId="3726865635" sldId="296"/>
            <ac:spMk id="6" creationId="{B957B2E5-96B5-BC69-FAF9-B5FD7C744FD5}"/>
          </ac:spMkLst>
        </pc:spChg>
        <pc:picChg chg="add mod">
          <ac:chgData name="Bevan Venter" userId="6b393e547fd85dc0" providerId="LiveId" clId="{72E43750-10FB-A640-BB8C-97FCACA06769}" dt="2025-05-24T00:06:33.678" v="1094" actId="931"/>
          <ac:picMkLst>
            <pc:docMk/>
            <pc:sldMk cId="3726865635" sldId="296"/>
            <ac:picMk id="8" creationId="{C4F315A0-A5BD-062A-2D5D-40A9A73D6906}"/>
          </ac:picMkLst>
        </pc:picChg>
        <pc:picChg chg="add mod">
          <ac:chgData name="Bevan Venter" userId="6b393e547fd85dc0" providerId="LiveId" clId="{72E43750-10FB-A640-BB8C-97FCACA06769}" dt="2025-05-24T00:15:56.564" v="1272" actId="931"/>
          <ac:picMkLst>
            <pc:docMk/>
            <pc:sldMk cId="3726865635" sldId="296"/>
            <ac:picMk id="10" creationId="{6E3D3102-1C0F-190E-F77D-CA681F45A9EE}"/>
          </ac:picMkLst>
        </pc:picChg>
        <pc:picChg chg="add mod">
          <ac:chgData name="Bevan Venter" userId="6b393e547fd85dc0" providerId="LiveId" clId="{72E43750-10FB-A640-BB8C-97FCACA06769}" dt="2025-05-24T00:15:58.523" v="1273" actId="27614"/>
          <ac:picMkLst>
            <pc:docMk/>
            <pc:sldMk cId="3726865635" sldId="296"/>
            <ac:picMk id="12" creationId="{EADCB1EB-869D-95A8-E43F-8058A0624A8F}"/>
          </ac:picMkLst>
        </pc:picChg>
      </pc:sldChg>
      <pc:sldChg chg="addSp delSp modSp new mod ord setBg modNotesTx">
        <pc:chgData name="Bevan Venter" userId="6b393e547fd85dc0" providerId="LiveId" clId="{72E43750-10FB-A640-BB8C-97FCACA06769}" dt="2025-05-24T08:39:35.709" v="2777" actId="20577"/>
        <pc:sldMkLst>
          <pc:docMk/>
          <pc:sldMk cId="4079771955" sldId="297"/>
        </pc:sldMkLst>
        <pc:spChg chg="mod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2" creationId="{6E1C57E6-A7A4-596D-B783-06C2FBD214CD}"/>
          </ac:spMkLst>
        </pc:spChg>
        <pc:spChg chg="add del mod">
          <ac:chgData name="Bevan Venter" userId="6b393e547fd85dc0" providerId="LiveId" clId="{72E43750-10FB-A640-BB8C-97FCACA06769}" dt="2025-05-24T00:18:21.130" v="1328" actId="26606"/>
          <ac:spMkLst>
            <pc:docMk/>
            <pc:sldMk cId="4079771955" sldId="297"/>
            <ac:spMk id="3" creationId="{F7A85E91-E221-4625-EABA-7FD2B2CE7C7A}"/>
          </ac:spMkLst>
        </pc:spChg>
        <pc:spChg chg="del">
          <ac:chgData name="Bevan Venter" userId="6b393e547fd85dc0" providerId="LiveId" clId="{72E43750-10FB-A640-BB8C-97FCACA06769}" dt="2025-05-24T00:09:14.788" v="1253" actId="931"/>
          <ac:spMkLst>
            <pc:docMk/>
            <pc:sldMk cId="4079771955" sldId="297"/>
            <ac:spMk id="4" creationId="{0BC919BA-8CE0-866A-6265-492DB5E9C85A}"/>
          </ac:spMkLst>
        </pc:spChg>
        <pc:spChg chg="add del">
          <ac:chgData name="Bevan Venter" userId="6b393e547fd85dc0" providerId="LiveId" clId="{72E43750-10FB-A640-BB8C-97FCACA06769}" dt="2025-05-24T00:16:44.519" v="1285" actId="26606"/>
          <ac:spMkLst>
            <pc:docMk/>
            <pc:sldMk cId="4079771955" sldId="297"/>
            <ac:spMk id="11" creationId="{5AA03EDC-7067-4DFF-B672-541D016AAAB8}"/>
          </ac:spMkLst>
        </pc:spChg>
        <pc:spChg chg="add del">
          <ac:chgData name="Bevan Venter" userId="6b393e547fd85dc0" providerId="LiveId" clId="{72E43750-10FB-A640-BB8C-97FCACA06769}" dt="2025-05-24T00:16:44.519" v="1285" actId="26606"/>
          <ac:spMkLst>
            <pc:docMk/>
            <pc:sldMk cId="4079771955" sldId="297"/>
            <ac:spMk id="13" creationId="{0EBF3E39-B0BE-496A-8604-9007470FFA3A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5" creationId="{B8B8D07F-F13E-443E-BA68-2D26672D76B9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6" creationId="{12609869-9E80-471B-A487-A53288E0E791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7" creationId="{2813A4FA-24A5-41ED-A534-3807D1B2F344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8" creationId="{7004738A-9D34-43E8-97D2-CA0EED4F8BE0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9" creationId="{C3944F27-CA70-4E84-A51A-E6BF89558979}"/>
          </ac:spMkLst>
        </pc:spChg>
        <pc:graphicFrameChg chg="add del">
          <ac:chgData name="Bevan Venter" userId="6b393e547fd85dc0" providerId="LiveId" clId="{72E43750-10FB-A640-BB8C-97FCACA06769}" dt="2025-05-24T00:18:21.111" v="1327" actId="26606"/>
          <ac:graphicFrameMkLst>
            <pc:docMk/>
            <pc:sldMk cId="4079771955" sldId="297"/>
            <ac:graphicFrameMk id="8" creationId="{38DDB9B5-0B86-4083-66CB-4C6E65200760}"/>
          </ac:graphicFrameMkLst>
        </pc:graphicFrameChg>
        <pc:graphicFrameChg chg="add mod">
          <ac:chgData name="Bevan Venter" userId="6b393e547fd85dc0" providerId="LiveId" clId="{72E43750-10FB-A640-BB8C-97FCACA06769}" dt="2025-05-24T00:19:05.812" v="1344" actId="20577"/>
          <ac:graphicFrameMkLst>
            <pc:docMk/>
            <pc:sldMk cId="4079771955" sldId="297"/>
            <ac:graphicFrameMk id="10" creationId="{A2BA5D4C-2993-4749-1ABA-722DAB52641B}"/>
          </ac:graphicFrameMkLst>
        </pc:graphicFrameChg>
        <pc:picChg chg="add mod">
          <ac:chgData name="Bevan Venter" userId="6b393e547fd85dc0" providerId="LiveId" clId="{72E43750-10FB-A640-BB8C-97FCACA06769}" dt="2025-05-24T00:16:45.871" v="1287" actId="26606"/>
          <ac:picMkLst>
            <pc:docMk/>
            <pc:sldMk cId="4079771955" sldId="297"/>
            <ac:picMk id="6" creationId="{07C99E4F-8403-43A0-71A9-B4BAA4DDC690}"/>
          </ac:picMkLst>
        </pc:picChg>
      </pc:sldChg>
      <pc:sldChg chg="modSp new del mod">
        <pc:chgData name="Bevan Venter" userId="6b393e547fd85dc0" providerId="LiveId" clId="{72E43750-10FB-A640-BB8C-97FCACA06769}" dt="2025-05-24T00:53:28.015" v="1551" actId="2696"/>
        <pc:sldMkLst>
          <pc:docMk/>
          <pc:sldMk cId="386316909" sldId="298"/>
        </pc:sldMkLst>
        <pc:spChg chg="mod">
          <ac:chgData name="Bevan Venter" userId="6b393e547fd85dc0" providerId="LiveId" clId="{72E43750-10FB-A640-BB8C-97FCACA06769}" dt="2025-05-24T00:43:57.553" v="1431" actId="20577"/>
          <ac:spMkLst>
            <pc:docMk/>
            <pc:sldMk cId="386316909" sldId="298"/>
            <ac:spMk id="3" creationId="{4B616005-8D4C-A43B-1FCC-BA1D59D4C2D4}"/>
          </ac:spMkLst>
        </pc:spChg>
      </pc:sldChg>
      <pc:sldChg chg="modSp new del ord">
        <pc:chgData name="Bevan Venter" userId="6b393e547fd85dc0" providerId="LiveId" clId="{72E43750-10FB-A640-BB8C-97FCACA06769}" dt="2025-05-24T00:37:09.396" v="1395" actId="2696"/>
        <pc:sldMkLst>
          <pc:docMk/>
          <pc:sldMk cId="1066024211" sldId="299"/>
        </pc:sldMkLst>
        <pc:spChg chg="mod">
          <ac:chgData name="Bevan Venter" userId="6b393e547fd85dc0" providerId="LiveId" clId="{72E43750-10FB-A640-BB8C-97FCACA06769}" dt="2025-05-24T00:36:04.722" v="1388"/>
          <ac:spMkLst>
            <pc:docMk/>
            <pc:sldMk cId="1066024211" sldId="299"/>
            <ac:spMk id="2" creationId="{0B19303F-B9D1-59CB-D419-9B0305FCF89B}"/>
          </ac:spMkLst>
        </pc:spChg>
        <pc:spChg chg="mod">
          <ac:chgData name="Bevan Venter" userId="6b393e547fd85dc0" providerId="LiveId" clId="{72E43750-10FB-A640-BB8C-97FCACA06769}" dt="2025-05-24T00:36:11.352" v="1389"/>
          <ac:spMkLst>
            <pc:docMk/>
            <pc:sldMk cId="1066024211" sldId="299"/>
            <ac:spMk id="3" creationId="{44D671C4-13DF-AAF5-7D45-34276718C934}"/>
          </ac:spMkLst>
        </pc:spChg>
      </pc:sldChg>
      <pc:sldChg chg="addSp delSp modSp new mod ord setBg chgLayout modNotesTx">
        <pc:chgData name="Bevan Venter" userId="6b393e547fd85dc0" providerId="LiveId" clId="{72E43750-10FB-A640-BB8C-97FCACA06769}" dt="2025-05-24T08:58:13.560" v="2935" actId="20577"/>
        <pc:sldMkLst>
          <pc:docMk/>
          <pc:sldMk cId="1378688590" sldId="300"/>
        </pc:sldMkLst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2" creationId="{E8DF829E-7696-7CE6-9AC8-AB3983BD2104}"/>
          </ac:spMkLst>
        </pc:spChg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3" creationId="{98B422F6-5550-4CDC-0E4A-89F926E3F5BB}"/>
          </ac:spMkLst>
        </pc:spChg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4" creationId="{328B9F13-6FD4-B0A3-5053-94F20B47652B}"/>
          </ac:spMkLst>
        </pc:spChg>
        <pc:spChg chg="add mod ord">
          <ac:chgData name="Bevan Venter" userId="6b393e547fd85dc0" providerId="LiveId" clId="{72E43750-10FB-A640-BB8C-97FCACA06769}" dt="2025-05-24T08:01:17.133" v="2550" actId="313"/>
          <ac:spMkLst>
            <pc:docMk/>
            <pc:sldMk cId="1378688590" sldId="300"/>
            <ac:spMk id="5" creationId="{C2C81DBF-F905-5E8B-19AB-C873530428E0}"/>
          </ac:spMkLst>
        </pc:spChg>
        <pc:spChg chg="add mod or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6" creationId="{D11C7DD1-6BBC-6F3A-5830-CEA7DA9CF81F}"/>
          </ac:spMkLst>
        </pc:spChg>
        <pc:spChg chg="add del mod ord">
          <ac:chgData name="Bevan Venter" userId="6b393e547fd85dc0" providerId="LiveId" clId="{72E43750-10FB-A640-BB8C-97FCACA06769}" dt="2025-05-24T00:43:03.540" v="1429" actId="931"/>
          <ac:spMkLst>
            <pc:docMk/>
            <pc:sldMk cId="1378688590" sldId="300"/>
            <ac:spMk id="7" creationId="{B129F9BE-B64E-346C-5EA7-0A3AF89633D4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4" creationId="{2E17E911-875F-4DE5-8699-99D9F1805A5D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6" creationId="{CD9FE4EF-C4D8-49A0-B2FF-81D8DB7D8A24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8" creationId="{4300840D-0A0B-4512-BACA-B439D5B9C57C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0" creationId="{D2B78728-A580-49A7-84F9-6EF6F583ADE0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2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4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4T00:54:39.005" v="1554" actId="26606"/>
          <ac:picMkLst>
            <pc:docMk/>
            <pc:sldMk cId="1378688590" sldId="300"/>
            <ac:picMk id="9" creationId="{C3479FA5-FC7D-F3EB-D060-68E95D1F0B53}"/>
          </ac:picMkLst>
        </pc:picChg>
      </pc:sldChg>
      <pc:sldChg chg="modSp new mod modShow">
        <pc:chgData name="Bevan Venter" userId="6b393e547fd85dc0" providerId="LiveId" clId="{72E43750-10FB-A640-BB8C-97FCACA06769}" dt="2025-05-24T07:39:52.315" v="2195" actId="20577"/>
        <pc:sldMkLst>
          <pc:docMk/>
          <pc:sldMk cId="1077583838" sldId="301"/>
        </pc:sldMkLst>
        <pc:spChg chg="mod">
          <ac:chgData name="Bevan Venter" userId="6b393e547fd85dc0" providerId="LiveId" clId="{72E43750-10FB-A640-BB8C-97FCACA06769}" dt="2025-05-24T07:39:52.315" v="2195" actId="20577"/>
          <ac:spMkLst>
            <pc:docMk/>
            <pc:sldMk cId="1077583838" sldId="301"/>
            <ac:spMk id="3" creationId="{FDD3E88C-8CBB-4B99-583A-0F2183CF4439}"/>
          </ac:spMkLst>
        </pc:spChg>
      </pc:sldChg>
      <pc:sldChg chg="new del">
        <pc:chgData name="Bevan Venter" userId="6b393e547fd85dc0" providerId="LiveId" clId="{72E43750-10FB-A640-BB8C-97FCACA06769}" dt="2025-05-24T06:46:14.621" v="1632" actId="2696"/>
        <pc:sldMkLst>
          <pc:docMk/>
          <pc:sldMk cId="2155044913" sldId="302"/>
        </pc:sldMkLst>
      </pc:sldChg>
      <pc:sldChg chg="addSp delSp modSp add mod setBg delDesignElem">
        <pc:chgData name="Bevan Venter" userId="6b393e547fd85dc0" providerId="LiveId" clId="{72E43750-10FB-A640-BB8C-97FCACA06769}" dt="2025-05-24T06:37:15.703" v="1624" actId="26606"/>
        <pc:sldMkLst>
          <pc:docMk/>
          <pc:sldMk cId="1935797437" sldId="303"/>
        </pc:sldMkLst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7" creationId="{AB8C311F-7253-4AED-9701-7FC0708C41C7}"/>
          </ac:spMkLst>
        </pc:spChg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8" creationId="{E2384209-CB15-4CDF-9D31-C44FD9A3F20D}"/>
          </ac:spMkLst>
        </pc:spChg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9" creationId="{2633B3B5-CC90-43F0-8714-D31D1F3F0209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0" creationId="{247FD0CD-4276-164A-2D45-C4F6E9A52265}"/>
          </ac:spMkLst>
        </pc:spChg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11" creationId="{A8D57A06-A426-446D-B02C-A2DC6B62E45E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2" creationId="{AF4E42E0-5345-1987-0483-E7E15CB6E323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3" creationId="{AB8C311F-7253-4AED-9701-7FC0708C41C7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4" creationId="{2FFC4BF7-58B0-E7D4-1087-A784336C0344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5" creationId="{E2384209-CB15-4CDF-9D31-C44FD9A3F20D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6" creationId="{81789BD5-9406-D1B5-DD61-AB98619E8348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7" creationId="{2633B3B5-CC90-43F0-8714-D31D1F3F0209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8" creationId="{A8D57A06-A426-446D-B02C-A2DC6B62E45E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1" creationId="{E2384209-CB15-4CDF-9D31-C44FD9A3F20D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2" creationId="{2633B3B5-CC90-43F0-8714-D31D1F3F0209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3" creationId="{A8D57A06-A426-446D-B02C-A2DC6B62E45E}"/>
          </ac:spMkLst>
        </pc:spChg>
        <pc:picChg chg="mod">
          <ac:chgData name="Bevan Venter" userId="6b393e547fd85dc0" providerId="LiveId" clId="{72E43750-10FB-A640-BB8C-97FCACA06769}" dt="2025-05-24T06:37:15.697" v="1623" actId="26606"/>
          <ac:picMkLst>
            <pc:docMk/>
            <pc:sldMk cId="1935797437" sldId="303"/>
            <ac:picMk id="5" creationId="{65EABC13-628D-1027-CE22-2CAD7B03888D}"/>
          </ac:picMkLst>
        </pc:picChg>
      </pc:sldChg>
      <pc:sldChg chg="addSp delSp add mod setBg delDesignElem modNotesTx">
        <pc:chgData name="Bevan Venter" userId="6b393e547fd85dc0" providerId="LiveId" clId="{72E43750-10FB-A640-BB8C-97FCACA06769}" dt="2025-05-24T07:41:21.502" v="2234" actId="20577"/>
        <pc:sldMkLst>
          <pc:docMk/>
          <pc:sldMk cId="3556900715" sldId="304"/>
        </pc:sldMkLst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2" creationId="{E2384209-CB15-4CDF-9D31-C44FD9A3F20D}"/>
          </ac:spMkLst>
        </pc:spChg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4" creationId="{2633B3B5-CC90-43F0-8714-D31D1F3F0209}"/>
          </ac:spMkLst>
        </pc:spChg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6" creationId="{A8D57A06-A426-446D-B02C-A2DC6B62E45E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1" creationId="{43DB0FFD-2840-4CE2-2E46-E40241457558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3" creationId="{C06EF275-70CE-32D5-3905-BEC8FFCA0B5B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5" creationId="{17A7D464-D9AB-EAD1-3BF4-C60DFD1E42CC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7" creationId="{1635E9BE-252A-2EB9-C680-5320FFD4240A}"/>
          </ac:spMkLst>
        </pc:spChg>
      </pc:sldChg>
      <pc:sldChg chg="modSp new del mod">
        <pc:chgData name="Bevan Venter" userId="6b393e547fd85dc0" providerId="LiveId" clId="{72E43750-10FB-A640-BB8C-97FCACA06769}" dt="2025-05-24T07:06:01.018" v="1891" actId="2696"/>
        <pc:sldMkLst>
          <pc:docMk/>
          <pc:sldMk cId="1775812598" sldId="305"/>
        </pc:sldMkLst>
        <pc:spChg chg="mod">
          <ac:chgData name="Bevan Venter" userId="6b393e547fd85dc0" providerId="LiveId" clId="{72E43750-10FB-A640-BB8C-97FCACA06769}" dt="2025-05-24T06:49:06.423" v="1644" actId="20577"/>
          <ac:spMkLst>
            <pc:docMk/>
            <pc:sldMk cId="1775812598" sldId="305"/>
            <ac:spMk id="2" creationId="{DA7C0FCE-F715-EF24-2409-9A1694AFE380}"/>
          </ac:spMkLst>
        </pc:spChg>
      </pc:sldChg>
      <pc:sldChg chg="addSp delSp modSp new mod setBg">
        <pc:chgData name="Bevan Venter" userId="6b393e547fd85dc0" providerId="LiveId" clId="{72E43750-10FB-A640-BB8C-97FCACA06769}" dt="2025-05-24T08:42:29.363" v="2843" actId="12100"/>
        <pc:sldMkLst>
          <pc:docMk/>
          <pc:sldMk cId="1678380705" sldId="306"/>
        </pc:sldMkLst>
        <pc:spChg chg="mod">
          <ac:chgData name="Bevan Venter" userId="6b393e547fd85dc0" providerId="LiveId" clId="{72E43750-10FB-A640-BB8C-97FCACA06769}" dt="2025-05-24T07:40:17.027" v="2198" actId="20577"/>
          <ac:spMkLst>
            <pc:docMk/>
            <pc:sldMk cId="1678380705" sldId="306"/>
            <ac:spMk id="2" creationId="{4688A363-2EC3-2E6C-860F-84D91E0D53CE}"/>
          </ac:spMkLst>
        </pc:spChg>
        <pc:spChg chg="del mo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3" creationId="{5915709D-0D9B-99AF-D98A-92337E18BD99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9" creationId="{BACC6370-2D7E-4714-9D71-7542949D7D5D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1" creationId="{256B2C21-A230-48C0-8DF1-C46611373C44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3" creationId="{3847E18C-932D-4C95-AABA-FEC7C9499AD7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5" creationId="{3150CB11-0C61-439E-910F-5787759E72A0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7" creationId="{43F8A58B-5155-44CE-A5FF-7647B47D0A7A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9" creationId="{443F2ACA-E6D6-4028-82DD-F03C262D5DE6}"/>
          </ac:spMkLst>
        </pc:spChg>
        <pc:graphicFrameChg chg="add mod modGraphic">
          <ac:chgData name="Bevan Venter" userId="6b393e547fd85dc0" providerId="LiveId" clId="{72E43750-10FB-A640-BB8C-97FCACA06769}" dt="2025-05-24T08:42:29.363" v="2843" actId="12100"/>
          <ac:graphicFrameMkLst>
            <pc:docMk/>
            <pc:sldMk cId="1678380705" sldId="306"/>
            <ac:graphicFrameMk id="5" creationId="{35A1CAF6-61DD-A0C0-2E83-B42F55598C01}"/>
          </ac:graphicFrameMkLst>
        </pc:graphicFrameChg>
      </pc:sldChg>
      <pc:sldChg chg="addSp delSp modSp new mod modNotesTx">
        <pc:chgData name="Bevan Venter" userId="6b393e547fd85dc0" providerId="LiveId" clId="{72E43750-10FB-A640-BB8C-97FCACA06769}" dt="2025-05-24T08:49:04.356" v="2916" actId="20577"/>
        <pc:sldMkLst>
          <pc:docMk/>
          <pc:sldMk cId="163515383" sldId="307"/>
        </pc:sldMkLst>
        <pc:spChg chg="mod">
          <ac:chgData name="Bevan Venter" userId="6b393e547fd85dc0" providerId="LiveId" clId="{72E43750-10FB-A640-BB8C-97FCACA06769}" dt="2025-05-24T07:05:55.848" v="1887"/>
          <ac:spMkLst>
            <pc:docMk/>
            <pc:sldMk cId="163515383" sldId="307"/>
            <ac:spMk id="2" creationId="{4E61AB2F-5C12-FDAD-073F-D53F741BE6EA}"/>
          </ac:spMkLst>
        </pc:spChg>
        <pc:spChg chg="mod">
          <ac:chgData name="Bevan Venter" userId="6b393e547fd85dc0" providerId="LiveId" clId="{72E43750-10FB-A640-BB8C-97FCACA06769}" dt="2025-05-24T08:28:07.391" v="2644" actId="20577"/>
          <ac:spMkLst>
            <pc:docMk/>
            <pc:sldMk cId="163515383" sldId="307"/>
            <ac:spMk id="3" creationId="{BAC56346-2835-A65E-7BE9-4DE9BEC3149B}"/>
          </ac:spMkLst>
        </pc:spChg>
        <pc:spChg chg="add del mod">
          <ac:chgData name="Bevan Venter" userId="6b393e547fd85dc0" providerId="LiveId" clId="{72E43750-10FB-A640-BB8C-97FCACA06769}" dt="2025-05-24T07:45:11.059" v="2448" actId="26606"/>
          <ac:spMkLst>
            <pc:docMk/>
            <pc:sldMk cId="163515383" sldId="307"/>
            <ac:spMk id="4" creationId="{85ECAAF0-499D-FAC5-AA22-EF28B9DCD368}"/>
          </ac:spMkLst>
        </pc:spChg>
        <pc:spChg chg="mod">
          <ac:chgData name="Bevan Venter" userId="6b393e547fd85dc0" providerId="LiveId" clId="{72E43750-10FB-A640-BB8C-97FCACA06769}" dt="2025-05-24T07:30:35.725" v="2018" actId="113"/>
          <ac:spMkLst>
            <pc:docMk/>
            <pc:sldMk cId="163515383" sldId="307"/>
            <ac:spMk id="5" creationId="{6A6CC638-86F0-4FFC-0B8D-628F798084C9}"/>
          </ac:spMkLst>
        </pc:spChg>
        <pc:spChg chg="mod">
          <ac:chgData name="Bevan Venter" userId="6b393e547fd85dc0" providerId="LiveId" clId="{72E43750-10FB-A640-BB8C-97FCACA06769}" dt="2025-05-24T08:49:04.356" v="2916" actId="20577"/>
          <ac:spMkLst>
            <pc:docMk/>
            <pc:sldMk cId="163515383" sldId="307"/>
            <ac:spMk id="6" creationId="{38C92F59-E8F0-B2B0-B4C2-7720872A4963}"/>
          </ac:spMkLst>
        </pc:spChg>
        <pc:spChg chg="add del mod">
          <ac:chgData name="Bevan Venter" userId="6b393e547fd85dc0" providerId="LiveId" clId="{72E43750-10FB-A640-BB8C-97FCACA06769}" dt="2025-05-24T07:05:59.981" v="1890"/>
          <ac:spMkLst>
            <pc:docMk/>
            <pc:sldMk cId="163515383" sldId="307"/>
            <ac:spMk id="7" creationId="{197FA428-A2B4-7187-B0A2-523AF7A43380}"/>
          </ac:spMkLst>
        </pc:spChg>
        <pc:spChg chg="add mod">
          <ac:chgData name="Bevan Venter" userId="6b393e547fd85dc0" providerId="LiveId" clId="{72E43750-10FB-A640-BB8C-97FCACA06769}" dt="2025-05-24T07:34:25.665" v="2143" actId="767"/>
          <ac:spMkLst>
            <pc:docMk/>
            <pc:sldMk cId="163515383" sldId="307"/>
            <ac:spMk id="9" creationId="{759A3431-E3A4-A184-6E0F-A9B64AAF1F48}"/>
          </ac:spMkLst>
        </pc:spChg>
        <pc:spChg chg="add del mod">
          <ac:chgData name="Bevan Venter" userId="6b393e547fd85dc0" providerId="LiveId" clId="{72E43750-10FB-A640-BB8C-97FCACA06769}" dt="2025-05-24T08:45:33.423" v="2846"/>
          <ac:spMkLst>
            <pc:docMk/>
            <pc:sldMk cId="163515383" sldId="307"/>
            <ac:spMk id="11" creationId="{42179D48-9C38-38A4-5DF4-C417518745B3}"/>
          </ac:spMkLst>
        </pc:spChg>
        <pc:graphicFrameChg chg="add del">
          <ac:chgData name="Bevan Venter" userId="6b393e547fd85dc0" providerId="LiveId" clId="{72E43750-10FB-A640-BB8C-97FCACA06769}" dt="2025-05-24T07:34:28.950" v="2144" actId="26606"/>
          <ac:graphicFrameMkLst>
            <pc:docMk/>
            <pc:sldMk cId="163515383" sldId="307"/>
            <ac:graphicFrameMk id="8" creationId="{B36A2ABC-BC3A-8F4B-84CA-FF2D53A73181}"/>
          </ac:graphicFrameMkLst>
        </pc:graphicFrameChg>
        <pc:graphicFrameChg chg="add mod modGraphic">
          <ac:chgData name="Bevan Venter" userId="6b393e547fd85dc0" providerId="LiveId" clId="{72E43750-10FB-A640-BB8C-97FCACA06769}" dt="2025-05-24T08:04:04.548" v="2640" actId="26606"/>
          <ac:graphicFrameMkLst>
            <pc:docMk/>
            <pc:sldMk cId="163515383" sldId="307"/>
            <ac:graphicFrameMk id="10" creationId="{B08B9F42-B7E1-31D8-EC73-DE7498A06719}"/>
          </ac:graphicFrameMkLst>
        </pc:graphicFrameChg>
      </pc:sldChg>
      <pc:sldChg chg="new del">
        <pc:chgData name="Bevan Venter" userId="6b393e547fd85dc0" providerId="LiveId" clId="{72E43750-10FB-A640-BB8C-97FCACA06769}" dt="2025-05-24T06:49:59.614" v="1649" actId="2696"/>
        <pc:sldMkLst>
          <pc:docMk/>
          <pc:sldMk cId="2984089732" sldId="307"/>
        </pc:sldMkLst>
      </pc:sldChg>
      <pc:sldChg chg="new del">
        <pc:chgData name="Bevan Venter" userId="6b393e547fd85dc0" providerId="LiveId" clId="{72E43750-10FB-A640-BB8C-97FCACA06769}" dt="2025-05-24T08:02:00.579" v="2551" actId="2696"/>
        <pc:sldMkLst>
          <pc:docMk/>
          <pc:sldMk cId="405918563" sldId="308"/>
        </pc:sldMkLst>
      </pc:sldChg>
      <pc:sldChg chg="modSp new del mod">
        <pc:chgData name="Bevan Venter" userId="6b393e547fd85dc0" providerId="LiveId" clId="{72E43750-10FB-A640-BB8C-97FCACA06769}" dt="2025-05-24T07:57:50.969" v="2524" actId="2696"/>
        <pc:sldMkLst>
          <pc:docMk/>
          <pc:sldMk cId="2186228051" sldId="308"/>
        </pc:sldMkLst>
        <pc:spChg chg="mod">
          <ac:chgData name="Bevan Venter" userId="6b393e547fd85dc0" providerId="LiveId" clId="{72E43750-10FB-A640-BB8C-97FCACA06769}" dt="2025-05-24T07:57:25.279" v="2522" actId="20577"/>
          <ac:spMkLst>
            <pc:docMk/>
            <pc:sldMk cId="2186228051" sldId="308"/>
            <ac:spMk id="2" creationId="{B40AD6CA-A648-D12B-6C5D-3D97B1528479}"/>
          </ac:spMkLst>
        </pc:spChg>
        <pc:spChg chg="mod">
          <ac:chgData name="Bevan Venter" userId="6b393e547fd85dc0" providerId="LiveId" clId="{72E43750-10FB-A640-BB8C-97FCACA06769}" dt="2025-05-24T07:57:42.431" v="2523"/>
          <ac:spMkLst>
            <pc:docMk/>
            <pc:sldMk cId="2186228051" sldId="308"/>
            <ac:spMk id="3" creationId="{48684A7B-B190-2FFF-82AD-04358139AD25}"/>
          </ac:spMkLst>
        </pc:spChg>
      </pc:sldChg>
      <pc:sldChg chg="new del">
        <pc:chgData name="Bevan Venter" userId="6b393e547fd85dc0" providerId="LiveId" clId="{72E43750-10FB-A640-BB8C-97FCACA06769}" dt="2025-05-24T06:49:54.035" v="1648" actId="2696"/>
        <pc:sldMkLst>
          <pc:docMk/>
          <pc:sldMk cId="2760163973" sldId="308"/>
        </pc:sldMkLst>
      </pc:sldChg>
    </pc:docChg>
  </pc:docChgLst>
  <pc:docChgLst>
    <pc:chgData name="Bevan Venter" userId="6b393e547fd85dc0" providerId="LiveId" clId="{AC7DFBD1-7E8D-1541-A27B-1522DA02539C}"/>
    <pc:docChg chg="undo custSel addSld delSld modSld sldOrd">
      <pc:chgData name="Bevan Venter" userId="6b393e547fd85dc0" providerId="LiveId" clId="{AC7DFBD1-7E8D-1541-A27B-1522DA02539C}" dt="2025-05-23T20:36:33.323" v="754" actId="2696"/>
      <pc:docMkLst>
        <pc:docMk/>
      </pc:docMkLst>
      <pc:sldChg chg="addSp delSp modSp del mod setBg modClrScheme chgLayout modNotesTx">
        <pc:chgData name="Bevan Venter" userId="6b393e547fd85dc0" providerId="LiveId" clId="{AC7DFBD1-7E8D-1541-A27B-1522DA02539C}" dt="2025-05-22T22:49:04.491" v="204" actId="2696"/>
        <pc:sldMkLst>
          <pc:docMk/>
          <pc:sldMk cId="1701526387" sldId="256"/>
        </pc:sldMkLst>
      </pc:sldChg>
      <pc:sldChg chg="del ord">
        <pc:chgData name="Bevan Venter" userId="6b393e547fd85dc0" providerId="LiveId" clId="{AC7DFBD1-7E8D-1541-A27B-1522DA02539C}" dt="2025-05-22T23:15:48.338" v="323" actId="2696"/>
        <pc:sldMkLst>
          <pc:docMk/>
          <pc:sldMk cId="140712027" sldId="257"/>
        </pc:sldMkLst>
      </pc:sldChg>
      <pc:sldChg chg="addSp delSp modSp new del mod ord setBg modClrScheme delDesignElem chgLayout">
        <pc:chgData name="Bevan Venter" userId="6b393e547fd85dc0" providerId="LiveId" clId="{AC7DFBD1-7E8D-1541-A27B-1522DA02539C}" dt="2025-05-22T22:32:09.325" v="9" actId="2696"/>
        <pc:sldMkLst>
          <pc:docMk/>
          <pc:sldMk cId="2603063917" sldId="258"/>
        </pc:sldMkLst>
      </pc:sldChg>
      <pc:sldChg chg="addSp delSp modSp new mod ord setBg modClrScheme addAnim delAnim chgLayout modNotesTx">
        <pc:chgData name="Bevan Venter" userId="6b393e547fd85dc0" providerId="LiveId" clId="{AC7DFBD1-7E8D-1541-A27B-1522DA02539C}" dt="2025-05-23T20:36:21.569" v="753" actId="20578"/>
        <pc:sldMkLst>
          <pc:docMk/>
          <pc:sldMk cId="2934744267" sldId="258"/>
        </pc:sldMkLst>
        <pc:spChg chg="add mod ord">
          <ac:chgData name="Bevan Venter" userId="6b393e547fd85dc0" providerId="LiveId" clId="{AC7DFBD1-7E8D-1541-A27B-1522DA02539C}" dt="2025-05-23T20:35:22.330" v="751" actId="27636"/>
          <ac:spMkLst>
            <pc:docMk/>
            <pc:sldMk cId="2934744267" sldId="258"/>
            <ac:spMk id="4" creationId="{75F2D442-5688-F8B5-9D5B-662CC1BCDECF}"/>
          </ac:spMkLst>
        </pc:spChg>
      </pc:sldChg>
      <pc:sldChg chg="addSp delSp modSp new mod ord setBg chgLayout modNotesTx">
        <pc:chgData name="Bevan Venter" userId="6b393e547fd85dc0" providerId="LiveId" clId="{AC7DFBD1-7E8D-1541-A27B-1522DA02539C}" dt="2025-05-22T23:37:50.766" v="476" actId="26606"/>
        <pc:sldMkLst>
          <pc:docMk/>
          <pc:sldMk cId="2304843822" sldId="259"/>
        </pc:sldMkLst>
      </pc:sldChg>
      <pc:sldChg chg="modSp new del mod ord modNotesTx">
        <pc:chgData name="Bevan Venter" userId="6b393e547fd85dc0" providerId="LiveId" clId="{AC7DFBD1-7E8D-1541-A27B-1522DA02539C}" dt="2025-05-22T23:03:24.274" v="270" actId="2696"/>
        <pc:sldMkLst>
          <pc:docMk/>
          <pc:sldMk cId="324923074" sldId="260"/>
        </pc:sldMkLst>
      </pc:sldChg>
      <pc:sldChg chg="addSp delSp modSp new del mod ord modClrScheme chgLayout modNotesTx">
        <pc:chgData name="Bevan Venter" userId="6b393e547fd85dc0" providerId="LiveId" clId="{AC7DFBD1-7E8D-1541-A27B-1522DA02539C}" dt="2025-05-22T23:41:34.684" v="497" actId="2696"/>
        <pc:sldMkLst>
          <pc:docMk/>
          <pc:sldMk cId="3259034824" sldId="261"/>
        </pc:sldMkLst>
      </pc:sldChg>
      <pc:sldChg chg="addSp delSp modSp new del mod ord modClrScheme chgLayout modNotesTx">
        <pc:chgData name="Bevan Venter" userId="6b393e547fd85dc0" providerId="LiveId" clId="{AC7DFBD1-7E8D-1541-A27B-1522DA02539C}" dt="2025-05-22T22:54:50.351" v="243" actId="2696"/>
        <pc:sldMkLst>
          <pc:docMk/>
          <pc:sldMk cId="2515532807" sldId="262"/>
        </pc:sldMkLst>
      </pc:sldChg>
      <pc:sldChg chg="addSp delSp modSp new del mod modClrScheme chgLayout modNotesTx">
        <pc:chgData name="Bevan Venter" userId="6b393e547fd85dc0" providerId="LiveId" clId="{AC7DFBD1-7E8D-1541-A27B-1522DA02539C}" dt="2025-05-22T23:44:19.766" v="593" actId="2696"/>
        <pc:sldMkLst>
          <pc:docMk/>
          <pc:sldMk cId="1833540313" sldId="263"/>
        </pc:sldMkLst>
      </pc:sldChg>
      <pc:sldChg chg="addSp delSp modSp new del mod setBg modClrScheme chgLayout">
        <pc:chgData name="Bevan Venter" userId="6b393e547fd85dc0" providerId="LiveId" clId="{AC7DFBD1-7E8D-1541-A27B-1522DA02539C}" dt="2025-05-23T19:59:26.067" v="724" actId="2696"/>
        <pc:sldMkLst>
          <pc:docMk/>
          <pc:sldMk cId="1111763235" sldId="264"/>
        </pc:sldMkLst>
      </pc:sldChg>
      <pc:sldChg chg="addSp delSp modSp new mod setBg modClrScheme chgLayout">
        <pc:chgData name="Bevan Venter" userId="6b393e547fd85dc0" providerId="LiveId" clId="{AC7DFBD1-7E8D-1541-A27B-1522DA02539C}" dt="2025-05-22T22:41:43.046" v="165" actId="26606"/>
        <pc:sldMkLst>
          <pc:docMk/>
          <pc:sldMk cId="2955242144" sldId="265"/>
        </pc:sldMkLst>
      </pc:sldChg>
      <pc:sldChg chg="addSp delSp modSp new del mod ord setBg modClrScheme chgLayout">
        <pc:chgData name="Bevan Venter" userId="6b393e547fd85dc0" providerId="LiveId" clId="{AC7DFBD1-7E8D-1541-A27B-1522DA02539C}" dt="2025-05-22T23:28:47.174" v="438" actId="2696"/>
        <pc:sldMkLst>
          <pc:docMk/>
          <pc:sldMk cId="1371114590" sldId="266"/>
        </pc:sldMkLst>
      </pc:sldChg>
      <pc:sldChg chg="addSp delSp modSp new del mod ord setBg modClrScheme chgLayout modNotesTx">
        <pc:chgData name="Bevan Venter" userId="6b393e547fd85dc0" providerId="LiveId" clId="{AC7DFBD1-7E8D-1541-A27B-1522DA02539C}" dt="2025-05-22T23:28:51.793" v="439" actId="2696"/>
        <pc:sldMkLst>
          <pc:docMk/>
          <pc:sldMk cId="3371946050" sldId="267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08:26.925" v="703" actId="26606"/>
        <pc:sldMkLst>
          <pc:docMk/>
          <pc:sldMk cId="2557413060" sldId="268"/>
        </pc:sldMkLst>
        <pc:spChg chg="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" creationId="{A599288D-66E0-E2F0-1204-E064A2AF8153}"/>
          </ac:spMkLst>
        </pc:spChg>
        <pc:spChg chg="add del mod ord">
          <ac:chgData name="Bevan Venter" userId="6b393e547fd85dc0" providerId="LiveId" clId="{AC7DFBD1-7E8D-1541-A27B-1522DA02539C}" dt="2025-05-23T00:07:56.968" v="695" actId="931"/>
          <ac:spMkLst>
            <pc:docMk/>
            <pc:sldMk cId="2557413060" sldId="268"/>
            <ac:spMk id="4" creationId="{D6C21F5E-0E79-1099-E862-4F081F455EE6}"/>
          </ac:spMkLst>
        </pc:spChg>
        <pc:spChg chg="add del mod ord">
          <ac:chgData name="Bevan Venter" userId="6b393e547fd85dc0" providerId="LiveId" clId="{AC7DFBD1-7E8D-1541-A27B-1522DA02539C}" dt="2025-05-23T00:07:33.124" v="690" actId="700"/>
          <ac:spMkLst>
            <pc:docMk/>
            <pc:sldMk cId="2557413060" sldId="268"/>
            <ac:spMk id="5" creationId="{127E10EF-290E-6701-DE60-B2127CEB3C9B}"/>
          </ac:spMkLst>
        </pc:spChg>
        <pc:spChg chg="add 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7" creationId="{9508EED3-D3B4-3E75-63FB-67A8AD3E7480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6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8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0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2" creationId="{FE43805F-24A6-46A4-B19B-54F28347355C}"/>
          </ac:spMkLst>
        </pc:spChg>
        <pc:picChg chg="add mod">
          <ac:chgData name="Bevan Venter" userId="6b393e547fd85dc0" providerId="LiveId" clId="{AC7DFBD1-7E8D-1541-A27B-1522DA02539C}" dt="2025-05-23T00:07:20.353" v="688" actId="931"/>
          <ac:picMkLst>
            <pc:docMk/>
            <pc:sldMk cId="2557413060" sldId="268"/>
            <ac:picMk id="6" creationId="{90ED3683-C450-43F7-D450-725A516C54E4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9" creationId="{51013419-AA28-0FF8-9DC8-954BB019B64C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11" creationId="{78579867-801A-228A-EE26-C7E5A5F7013A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3T20:22:58.497" v="747" actId="20577"/>
        <pc:sldMkLst>
          <pc:docMk/>
          <pc:sldMk cId="3522980852" sldId="269"/>
        </pc:sldMkLst>
        <pc:spChg chg="add mod ord">
          <ac:chgData name="Bevan Venter" userId="6b393e547fd85dc0" providerId="LiveId" clId="{AC7DFBD1-7E8D-1541-A27B-1522DA02539C}" dt="2025-05-23T20:22:58.497" v="747" actId="20577"/>
          <ac:spMkLst>
            <pc:docMk/>
            <pc:sldMk cId="3522980852" sldId="269"/>
            <ac:spMk id="9" creationId="{6023FD46-6CBB-7324-3DA1-1C9C2944DA1D}"/>
          </ac:spMkLst>
        </pc:spChg>
      </pc:sldChg>
      <pc:sldChg chg="addSp delSp modSp new mod ord setBg modNotesTx">
        <pc:chgData name="Bevan Venter" userId="6b393e547fd85dc0" providerId="LiveId" clId="{AC7DFBD1-7E8D-1541-A27B-1522DA02539C}" dt="2025-05-22T23:43:40.819" v="589" actId="20577"/>
        <pc:sldMkLst>
          <pc:docMk/>
          <pc:sldMk cId="471113810" sldId="270"/>
        </pc:sldMkLst>
      </pc:sldChg>
      <pc:sldChg chg="new del">
        <pc:chgData name="Bevan Venter" userId="6b393e547fd85dc0" providerId="LiveId" clId="{AC7DFBD1-7E8D-1541-A27B-1522DA02539C}" dt="2025-05-22T23:15:25.273" v="316" actId="2696"/>
        <pc:sldMkLst>
          <pc:docMk/>
          <pc:sldMk cId="680317087" sldId="270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10:54.755" v="722" actId="14100"/>
        <pc:sldMkLst>
          <pc:docMk/>
          <pc:sldMk cId="2276154984" sldId="271"/>
        </pc:sldMkLst>
        <pc:spChg chg="add mod ord">
          <ac:chgData name="Bevan Venter" userId="6b393e547fd85dc0" providerId="LiveId" clId="{AC7DFBD1-7E8D-1541-A27B-1522DA02539C}" dt="2025-05-23T00:05:35.770" v="676" actId="26606"/>
          <ac:spMkLst>
            <pc:docMk/>
            <pc:sldMk cId="2276154984" sldId="271"/>
            <ac:spMk id="4" creationId="{376F87C7-E380-0FAB-6A68-339886A1110D}"/>
          </ac:spMkLst>
        </pc:spChg>
        <pc:spChg chg="add del mod ord">
          <ac:chgData name="Bevan Venter" userId="6b393e547fd85dc0" providerId="LiveId" clId="{AC7DFBD1-7E8D-1541-A27B-1522DA02539C}" dt="2025-05-23T00:05:55.453" v="681" actId="26606"/>
          <ac:spMkLst>
            <pc:docMk/>
            <pc:sldMk cId="2276154984" sldId="271"/>
            <ac:spMk id="6" creationId="{6BE96E15-3442-E643-4F68-E83196FE7B6E}"/>
          </ac:spMkLst>
        </pc:spChg>
        <pc:spChg chg="add del mod">
          <ac:chgData name="Bevan Venter" userId="6b393e547fd85dc0" providerId="LiveId" clId="{AC7DFBD1-7E8D-1541-A27B-1522DA02539C}" dt="2025-05-23T00:10:23.742" v="711" actId="931"/>
          <ac:spMkLst>
            <pc:docMk/>
            <pc:sldMk cId="2276154984" sldId="271"/>
            <ac:spMk id="12" creationId="{80C0904A-3487-A1C1-8205-8DC62EA5487C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5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7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1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3" creationId="{C8D58395-74AF-401A-AF2F-76B6FCF71DF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5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7" creationId="{873DDF9D-E27C-4E23-A1E8-CA352535F7C9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8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0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1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2" creationId="{C8D58395-74AF-401A-AF2F-76B6FCF71DFE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1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3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5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7" creationId="{FE43805F-24A6-46A4-B19B-54F28347355C}"/>
          </ac:spMkLst>
        </pc:spChg>
        <pc:graphicFrameChg chg="add del">
          <ac:chgData name="Bevan Venter" userId="6b393e547fd85dc0" providerId="LiveId" clId="{AC7DFBD1-7E8D-1541-A27B-1522DA02539C}" dt="2025-05-23T00:05:55.437" v="680" actId="26606"/>
          <ac:graphicFrameMkLst>
            <pc:docMk/>
            <pc:sldMk cId="2276154984" sldId="271"/>
            <ac:graphicFrameMk id="34" creationId="{6F284CE9-A46A-D1E1-D52D-A954AC42AEFF}"/>
          </ac:graphicFrameMkLst>
        </pc:graphicFrameChg>
        <pc:graphicFrameChg chg="add">
          <ac:chgData name="Bevan Venter" userId="6b393e547fd85dc0" providerId="LiveId" clId="{AC7DFBD1-7E8D-1541-A27B-1522DA02539C}" dt="2025-05-23T00:05:55.453" v="681" actId="26606"/>
          <ac:graphicFrameMkLst>
            <pc:docMk/>
            <pc:sldMk cId="2276154984" sldId="271"/>
            <ac:graphicFrameMk id="36" creationId="{428BC340-156D-5E7E-9718-B7222A5A7877}"/>
          </ac:graphicFrameMkLst>
        </pc:graphicFrameChg>
        <pc:picChg chg="add del mod ord">
          <ac:chgData name="Bevan Venter" userId="6b393e547fd85dc0" providerId="LiveId" clId="{AC7DFBD1-7E8D-1541-A27B-1522DA02539C}" dt="2025-05-23T00:09:55.139" v="707" actId="478"/>
          <ac:picMkLst>
            <pc:docMk/>
            <pc:sldMk cId="2276154984" sldId="271"/>
            <ac:picMk id="9" creationId="{839CD3BD-C6AB-E053-D02E-46BE39F225E9}"/>
          </ac:picMkLst>
        </pc:picChg>
        <pc:picChg chg="add mod">
          <ac:chgData name="Bevan Venter" userId="6b393e547fd85dc0" providerId="LiveId" clId="{AC7DFBD1-7E8D-1541-A27B-1522DA02539C}" dt="2025-05-23T00:10:54.755" v="722" actId="14100"/>
          <ac:picMkLst>
            <pc:docMk/>
            <pc:sldMk cId="2276154984" sldId="271"/>
            <ac:picMk id="10" creationId="{19C9D221-3919-5AE7-2AC7-44B60E3F8B98}"/>
          </ac:picMkLst>
        </pc:picChg>
        <pc:picChg chg="add mod">
          <ac:chgData name="Bevan Venter" userId="6b393e547fd85dc0" providerId="LiveId" clId="{AC7DFBD1-7E8D-1541-A27B-1522DA02539C}" dt="2025-05-23T00:10:48.936" v="721" actId="1076"/>
          <ac:picMkLst>
            <pc:docMk/>
            <pc:sldMk cId="2276154984" sldId="271"/>
            <ac:picMk id="14" creationId="{290DA3FA-A424-8B7D-280B-B45A282B3615}"/>
          </ac:picMkLst>
        </pc:picChg>
      </pc:sldChg>
      <pc:sldChg chg="addSp delSp modSp new mod ord modClrScheme chgLayout modNotesTx">
        <pc:chgData name="Bevan Venter" userId="6b393e547fd85dc0" providerId="LiveId" clId="{AC7DFBD1-7E8D-1541-A27B-1522DA02539C}" dt="2025-05-22T23:48:17.633" v="624" actId="20577"/>
        <pc:sldMkLst>
          <pc:docMk/>
          <pc:sldMk cId="1254058659" sldId="272"/>
        </pc:sldMkLst>
      </pc:sldChg>
      <pc:sldChg chg="addSp delSp modSp new mod ord modClrScheme chgLayout modNotesTx">
        <pc:chgData name="Bevan Venter" userId="6b393e547fd85dc0" providerId="LiveId" clId="{AC7DFBD1-7E8D-1541-A27B-1522DA02539C}" dt="2025-05-22T23:39:19.632" v="490" actId="12"/>
        <pc:sldMkLst>
          <pc:docMk/>
          <pc:sldMk cId="605797055" sldId="273"/>
        </pc:sldMkLst>
      </pc:sldChg>
      <pc:sldChg chg="addSp delSp modSp new mod modClrScheme chgLayout modNotesTx">
        <pc:chgData name="Bevan Venter" userId="6b393e547fd85dc0" providerId="LiveId" clId="{AC7DFBD1-7E8D-1541-A27B-1522DA02539C}" dt="2025-05-22T23:49:46.181" v="635" actId="20577"/>
        <pc:sldMkLst>
          <pc:docMk/>
          <pc:sldMk cId="3087689175" sldId="274"/>
        </pc:sldMkLst>
      </pc:sldChg>
      <pc:sldChg chg="addSp delSp modSp new mod modClrScheme chgLayout modNotesTx">
        <pc:chgData name="Bevan Venter" userId="6b393e547fd85dc0" providerId="LiveId" clId="{AC7DFBD1-7E8D-1541-A27B-1522DA02539C}" dt="2025-05-22T23:53:34.839" v="653" actId="12"/>
        <pc:sldMkLst>
          <pc:docMk/>
          <pc:sldMk cId="2614733037" sldId="275"/>
        </pc:sldMkLst>
      </pc:sldChg>
      <pc:sldChg chg="delSp modSp new mod modClrScheme chgLayout modNotesTx">
        <pc:chgData name="Bevan Venter" userId="6b393e547fd85dc0" providerId="LiveId" clId="{AC7DFBD1-7E8D-1541-A27B-1522DA02539C}" dt="2025-05-22T23:54:28.387" v="656" actId="700"/>
        <pc:sldMkLst>
          <pc:docMk/>
          <pc:sldMk cId="1826676255" sldId="276"/>
        </pc:sldMkLst>
      </pc:sldChg>
      <pc:sldChg chg="modSp new">
        <pc:chgData name="Bevan Venter" userId="6b393e547fd85dc0" providerId="LiveId" clId="{AC7DFBD1-7E8D-1541-A27B-1522DA02539C}" dt="2025-05-23T00:13:01.594" v="723"/>
        <pc:sldMkLst>
          <pc:docMk/>
          <pc:sldMk cId="3322436846" sldId="277"/>
        </pc:sldMkLst>
        <pc:spChg chg="mod">
          <ac:chgData name="Bevan Venter" userId="6b393e547fd85dc0" providerId="LiveId" clId="{AC7DFBD1-7E8D-1541-A27B-1522DA02539C}" dt="2025-05-23T00:13:01.594" v="723"/>
          <ac:spMkLst>
            <pc:docMk/>
            <pc:sldMk cId="3322436846" sldId="277"/>
            <ac:spMk id="2" creationId="{77BAA054-0CC1-0023-3BD5-0CE5FBE2631D}"/>
          </ac:spMkLst>
        </pc:spChg>
      </pc:sldChg>
      <pc:sldChg chg="new del">
        <pc:chgData name="Bevan Venter" userId="6b393e547fd85dc0" providerId="LiveId" clId="{AC7DFBD1-7E8D-1541-A27B-1522DA02539C}" dt="2025-05-23T19:59:41.877" v="726" actId="2696"/>
        <pc:sldMkLst>
          <pc:docMk/>
          <pc:sldMk cId="399262686" sldId="278"/>
        </pc:sldMkLst>
      </pc:sldChg>
      <pc:sldChg chg="addSp delSp modSp new mod ord setBg">
        <pc:chgData name="Bevan Venter" userId="6b393e547fd85dc0" providerId="LiveId" clId="{AC7DFBD1-7E8D-1541-A27B-1522DA02539C}" dt="2025-05-23T20:05:10.313" v="733" actId="20578"/>
        <pc:sldMkLst>
          <pc:docMk/>
          <pc:sldMk cId="1235584348" sldId="278"/>
        </pc:sldMkLst>
        <pc:spChg chg="del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2" creationId="{B95C682A-C8AB-C5D9-BE03-D9B299F623A2}"/>
          </ac:spMkLst>
        </pc:spChg>
        <pc:spChg chg="del">
          <ac:chgData name="Bevan Venter" userId="6b393e547fd85dc0" providerId="LiveId" clId="{AC7DFBD1-7E8D-1541-A27B-1522DA02539C}" dt="2025-05-23T20:01:00.535" v="729" actId="931"/>
          <ac:spMkLst>
            <pc:docMk/>
            <pc:sldMk cId="1235584348" sldId="278"/>
            <ac:spMk id="3" creationId="{D6EC51A2-1893-108D-9B68-5E91BB773B9E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0" creationId="{AB8C311F-7253-4AED-9701-7FC0708C41C7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2" creationId="{E2384209-CB15-4CDF-9D31-C44FD9A3F20D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4" creationId="{2633B3B5-CC90-43F0-8714-D31D1F3F0209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6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3T20:01:07.119" v="731" actId="26606"/>
          <ac:picMkLst>
            <pc:docMk/>
            <pc:sldMk cId="1235584348" sldId="278"/>
            <ac:picMk id="5" creationId="{F704C579-7621-338A-F497-28DEFF4ED914}"/>
          </ac:picMkLst>
        </pc:picChg>
      </pc:sldChg>
      <pc:sldChg chg="new del">
        <pc:chgData name="Bevan Venter" userId="6b393e547fd85dc0" providerId="LiveId" clId="{AC7DFBD1-7E8D-1541-A27B-1522DA02539C}" dt="2025-05-23T20:36:33.323" v="754" actId="2696"/>
        <pc:sldMkLst>
          <pc:docMk/>
          <pc:sldMk cId="3703378118" sldId="27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-Yo-ZA" TargetMode="External"/><Relationship Id="rId1" Type="http://schemas.openxmlformats.org/officeDocument/2006/relationships/hyperlink" Target="https://www.linkedin.com/in/bevan-venter-3aabb4111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-Yo-ZA" TargetMode="External"/><Relationship Id="rId1" Type="http://schemas.openxmlformats.org/officeDocument/2006/relationships/hyperlink" Target="https://www.linkedin.com/in/bevan-venter-3aabb4111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319BBF-328A-436C-BAFE-6DACCAD498C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38361-2B71-4947-930F-0BC981CF52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BCom (Financial Management)</a:t>
          </a:r>
        </a:p>
      </dgm:t>
    </dgm:pt>
    <dgm:pt modelId="{CA9F3448-BAC2-483D-BAEA-69FD28B9BB23}" type="parTrans" cxnId="{D5794308-4F14-478A-862A-C4EE97C27BC8}">
      <dgm:prSet/>
      <dgm:spPr/>
      <dgm:t>
        <a:bodyPr/>
        <a:lstStyle/>
        <a:p>
          <a:endParaRPr lang="en-US"/>
        </a:p>
      </dgm:t>
    </dgm:pt>
    <dgm:pt modelId="{264A664F-C004-4942-973C-53EA729729CB}" type="sibTrans" cxnId="{D5794308-4F14-478A-862A-C4EE97C27BC8}">
      <dgm:prSet/>
      <dgm:spPr/>
      <dgm:t>
        <a:bodyPr/>
        <a:lstStyle/>
        <a:p>
          <a:endParaRPr lang="en-US"/>
        </a:p>
      </dgm:t>
    </dgm:pt>
    <dgm:pt modelId="{C7CC41F3-5F3C-47A4-9977-4FF075051D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BCIS (Computer Science)</a:t>
          </a:r>
        </a:p>
      </dgm:t>
    </dgm:pt>
    <dgm:pt modelId="{5A318911-0907-489C-9BE6-F35E9BF6FDD0}" type="parTrans" cxnId="{AA2EAB63-13D6-458A-8E0E-04E19827D207}">
      <dgm:prSet/>
      <dgm:spPr/>
      <dgm:t>
        <a:bodyPr/>
        <a:lstStyle/>
        <a:p>
          <a:endParaRPr lang="en-US"/>
        </a:p>
      </dgm:t>
    </dgm:pt>
    <dgm:pt modelId="{B753BDD9-0BF1-4021-B247-52B021F13F9E}" type="sibTrans" cxnId="{AA2EAB63-13D6-458A-8E0E-04E19827D207}">
      <dgm:prSet/>
      <dgm:spPr/>
      <dgm:t>
        <a:bodyPr/>
        <a:lstStyle/>
        <a:p>
          <a:endParaRPr lang="en-US"/>
        </a:p>
      </dgm:t>
    </dgm:pt>
    <dgm:pt modelId="{A25B8129-FAE8-44EF-BB90-55B35AB0C8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Progress - FTIP Certification</a:t>
          </a:r>
        </a:p>
      </dgm:t>
    </dgm:pt>
    <dgm:pt modelId="{0C627551-32CE-420C-8FDB-D4799A764196}" type="parTrans" cxnId="{8DD50DB4-BD40-478D-9222-D8D06054EE67}">
      <dgm:prSet/>
      <dgm:spPr/>
      <dgm:t>
        <a:bodyPr/>
        <a:lstStyle/>
        <a:p>
          <a:endParaRPr lang="en-US"/>
        </a:p>
      </dgm:t>
    </dgm:pt>
    <dgm:pt modelId="{75A5CB9D-3A4C-4F23-8BC7-6D69356C242E}" type="sibTrans" cxnId="{8DD50DB4-BD40-478D-9222-D8D06054EE67}">
      <dgm:prSet/>
      <dgm:spPr/>
      <dgm:t>
        <a:bodyPr/>
        <a:lstStyle/>
        <a:p>
          <a:endParaRPr lang="en-US"/>
        </a:p>
      </dgm:t>
    </dgm:pt>
    <dgm:pt modelId="{BC12C4A7-3FD8-42BD-AF68-C6CBF99B8E66}" type="pres">
      <dgm:prSet presAssocID="{F3319BBF-328A-436C-BAFE-6DACCAD498C3}" presName="root" presStyleCnt="0">
        <dgm:presLayoutVars>
          <dgm:dir/>
          <dgm:resizeHandles val="exact"/>
        </dgm:presLayoutVars>
      </dgm:prSet>
      <dgm:spPr/>
    </dgm:pt>
    <dgm:pt modelId="{63C3337D-0B78-4A67-9F70-DEE3E75AB013}" type="pres">
      <dgm:prSet presAssocID="{01A38361-2B71-4947-930F-0BC981CF5245}" presName="compNode" presStyleCnt="0"/>
      <dgm:spPr/>
    </dgm:pt>
    <dgm:pt modelId="{14FD5714-12B0-47BE-BAB3-9981E112B917}" type="pres">
      <dgm:prSet presAssocID="{01A38361-2B71-4947-930F-0BC981CF5245}" presName="bgRect" presStyleLbl="bgShp" presStyleIdx="0" presStyleCnt="3"/>
      <dgm:spPr/>
    </dgm:pt>
    <dgm:pt modelId="{8EACB8A2-2B7E-43FD-B75D-3B0F79759006}" type="pres">
      <dgm:prSet presAssocID="{01A38361-2B71-4947-930F-0BC981CF5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080941A-4B23-4F18-A126-8F197B772043}" type="pres">
      <dgm:prSet presAssocID="{01A38361-2B71-4947-930F-0BC981CF5245}" presName="spaceRect" presStyleCnt="0"/>
      <dgm:spPr/>
    </dgm:pt>
    <dgm:pt modelId="{098DCFBB-8ED3-4FC4-8A72-A53EC9875FA0}" type="pres">
      <dgm:prSet presAssocID="{01A38361-2B71-4947-930F-0BC981CF5245}" presName="parTx" presStyleLbl="revTx" presStyleIdx="0" presStyleCnt="3">
        <dgm:presLayoutVars>
          <dgm:chMax val="0"/>
          <dgm:chPref val="0"/>
        </dgm:presLayoutVars>
      </dgm:prSet>
      <dgm:spPr/>
    </dgm:pt>
    <dgm:pt modelId="{25428F53-5479-4CCF-9F96-A35C20FBA3FA}" type="pres">
      <dgm:prSet presAssocID="{264A664F-C004-4942-973C-53EA729729CB}" presName="sibTrans" presStyleCnt="0"/>
      <dgm:spPr/>
    </dgm:pt>
    <dgm:pt modelId="{54E941BE-3426-40B5-B774-BD2EF8C9AA5D}" type="pres">
      <dgm:prSet presAssocID="{C7CC41F3-5F3C-47A4-9977-4FF075051D2D}" presName="compNode" presStyleCnt="0"/>
      <dgm:spPr/>
    </dgm:pt>
    <dgm:pt modelId="{F6E68B72-A3C7-4BA2-B3E8-C1B0B75EA948}" type="pres">
      <dgm:prSet presAssocID="{C7CC41F3-5F3C-47A4-9977-4FF075051D2D}" presName="bgRect" presStyleLbl="bgShp" presStyleIdx="1" presStyleCnt="3"/>
      <dgm:spPr/>
    </dgm:pt>
    <dgm:pt modelId="{33AA1472-4231-43DB-9FFF-7D6D4D38A999}" type="pres">
      <dgm:prSet presAssocID="{C7CC41F3-5F3C-47A4-9977-4FF075051D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5B0116C-5974-478F-9DDD-DCAA933EB3E4}" type="pres">
      <dgm:prSet presAssocID="{C7CC41F3-5F3C-47A4-9977-4FF075051D2D}" presName="spaceRect" presStyleCnt="0"/>
      <dgm:spPr/>
    </dgm:pt>
    <dgm:pt modelId="{70916C12-4616-42A5-A244-04F7F00A52B6}" type="pres">
      <dgm:prSet presAssocID="{C7CC41F3-5F3C-47A4-9977-4FF075051D2D}" presName="parTx" presStyleLbl="revTx" presStyleIdx="1" presStyleCnt="3">
        <dgm:presLayoutVars>
          <dgm:chMax val="0"/>
          <dgm:chPref val="0"/>
        </dgm:presLayoutVars>
      </dgm:prSet>
      <dgm:spPr/>
    </dgm:pt>
    <dgm:pt modelId="{A78FFC87-5599-4074-8FD1-77B2FEC18078}" type="pres">
      <dgm:prSet presAssocID="{B753BDD9-0BF1-4021-B247-52B021F13F9E}" presName="sibTrans" presStyleCnt="0"/>
      <dgm:spPr/>
    </dgm:pt>
    <dgm:pt modelId="{2421CE33-6B17-44C8-B68F-D1AE0E644D38}" type="pres">
      <dgm:prSet presAssocID="{A25B8129-FAE8-44EF-BB90-55B35AB0C81C}" presName="compNode" presStyleCnt="0"/>
      <dgm:spPr/>
    </dgm:pt>
    <dgm:pt modelId="{629DF1D9-017E-4A2A-8CCC-FC42D4902767}" type="pres">
      <dgm:prSet presAssocID="{A25B8129-FAE8-44EF-BB90-55B35AB0C81C}" presName="bgRect" presStyleLbl="bgShp" presStyleIdx="2" presStyleCnt="3"/>
      <dgm:spPr/>
    </dgm:pt>
    <dgm:pt modelId="{D7F7463C-A397-476E-A5AC-E9B8971D8CAE}" type="pres">
      <dgm:prSet presAssocID="{A25B8129-FAE8-44EF-BB90-55B35AB0C8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E27D4133-0333-48CD-A8E9-ABAAA0391143}" type="pres">
      <dgm:prSet presAssocID="{A25B8129-FAE8-44EF-BB90-55B35AB0C81C}" presName="spaceRect" presStyleCnt="0"/>
      <dgm:spPr/>
    </dgm:pt>
    <dgm:pt modelId="{3A90F4F1-9E57-437E-937F-BAC1D2D12FE4}" type="pres">
      <dgm:prSet presAssocID="{A25B8129-FAE8-44EF-BB90-55B35AB0C81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794308-4F14-478A-862A-C4EE97C27BC8}" srcId="{F3319BBF-328A-436C-BAFE-6DACCAD498C3}" destId="{01A38361-2B71-4947-930F-0BC981CF5245}" srcOrd="0" destOrd="0" parTransId="{CA9F3448-BAC2-483D-BAEA-69FD28B9BB23}" sibTransId="{264A664F-C004-4942-973C-53EA729729CB}"/>
    <dgm:cxn modelId="{7413D928-EAAE-F04E-8253-C38C3C3CAB65}" type="presOf" srcId="{A25B8129-FAE8-44EF-BB90-55B35AB0C81C}" destId="{3A90F4F1-9E57-437E-937F-BAC1D2D12FE4}" srcOrd="0" destOrd="0" presId="urn:microsoft.com/office/officeart/2018/2/layout/IconVerticalSolidList"/>
    <dgm:cxn modelId="{E2CD123D-705A-C84B-A9E1-C2BA03197C28}" type="presOf" srcId="{01A38361-2B71-4947-930F-0BC981CF5245}" destId="{098DCFBB-8ED3-4FC4-8A72-A53EC9875FA0}" srcOrd="0" destOrd="0" presId="urn:microsoft.com/office/officeart/2018/2/layout/IconVerticalSolidList"/>
    <dgm:cxn modelId="{0BB0AC48-B4AE-264B-B4F4-3DACBDE1B4DC}" type="presOf" srcId="{F3319BBF-328A-436C-BAFE-6DACCAD498C3}" destId="{BC12C4A7-3FD8-42BD-AF68-C6CBF99B8E66}" srcOrd="0" destOrd="0" presId="urn:microsoft.com/office/officeart/2018/2/layout/IconVerticalSolidList"/>
    <dgm:cxn modelId="{51A5275D-9C96-9648-A84E-28AB24B25BD2}" type="presOf" srcId="{C7CC41F3-5F3C-47A4-9977-4FF075051D2D}" destId="{70916C12-4616-42A5-A244-04F7F00A52B6}" srcOrd="0" destOrd="0" presId="urn:microsoft.com/office/officeart/2018/2/layout/IconVerticalSolidList"/>
    <dgm:cxn modelId="{AA2EAB63-13D6-458A-8E0E-04E19827D207}" srcId="{F3319BBF-328A-436C-BAFE-6DACCAD498C3}" destId="{C7CC41F3-5F3C-47A4-9977-4FF075051D2D}" srcOrd="1" destOrd="0" parTransId="{5A318911-0907-489C-9BE6-F35E9BF6FDD0}" sibTransId="{B753BDD9-0BF1-4021-B247-52B021F13F9E}"/>
    <dgm:cxn modelId="{8DD50DB4-BD40-478D-9222-D8D06054EE67}" srcId="{F3319BBF-328A-436C-BAFE-6DACCAD498C3}" destId="{A25B8129-FAE8-44EF-BB90-55B35AB0C81C}" srcOrd="2" destOrd="0" parTransId="{0C627551-32CE-420C-8FDB-D4799A764196}" sibTransId="{75A5CB9D-3A4C-4F23-8BC7-6D69356C242E}"/>
    <dgm:cxn modelId="{9026A9F1-A21A-B94D-9A48-62FBF999F35C}" type="presParOf" srcId="{BC12C4A7-3FD8-42BD-AF68-C6CBF99B8E66}" destId="{63C3337D-0B78-4A67-9F70-DEE3E75AB013}" srcOrd="0" destOrd="0" presId="urn:microsoft.com/office/officeart/2018/2/layout/IconVerticalSolidList"/>
    <dgm:cxn modelId="{A65A5CAB-8BC4-BC45-B55C-A712FBCBF512}" type="presParOf" srcId="{63C3337D-0B78-4A67-9F70-DEE3E75AB013}" destId="{14FD5714-12B0-47BE-BAB3-9981E112B917}" srcOrd="0" destOrd="0" presId="urn:microsoft.com/office/officeart/2018/2/layout/IconVerticalSolidList"/>
    <dgm:cxn modelId="{B0B015C0-FDEE-EB4F-903E-F8BEC08A30C9}" type="presParOf" srcId="{63C3337D-0B78-4A67-9F70-DEE3E75AB013}" destId="{8EACB8A2-2B7E-43FD-B75D-3B0F79759006}" srcOrd="1" destOrd="0" presId="urn:microsoft.com/office/officeart/2018/2/layout/IconVerticalSolidList"/>
    <dgm:cxn modelId="{6B12AC08-61A9-AA4D-B94F-8013E7A1A077}" type="presParOf" srcId="{63C3337D-0B78-4A67-9F70-DEE3E75AB013}" destId="{5080941A-4B23-4F18-A126-8F197B772043}" srcOrd="2" destOrd="0" presId="urn:microsoft.com/office/officeart/2018/2/layout/IconVerticalSolidList"/>
    <dgm:cxn modelId="{86F99CE8-838D-9540-BE9E-DAE0DFF34811}" type="presParOf" srcId="{63C3337D-0B78-4A67-9F70-DEE3E75AB013}" destId="{098DCFBB-8ED3-4FC4-8A72-A53EC9875FA0}" srcOrd="3" destOrd="0" presId="urn:microsoft.com/office/officeart/2018/2/layout/IconVerticalSolidList"/>
    <dgm:cxn modelId="{83E4AFFB-B7D2-3744-AE9F-10600B190C6C}" type="presParOf" srcId="{BC12C4A7-3FD8-42BD-AF68-C6CBF99B8E66}" destId="{25428F53-5479-4CCF-9F96-A35C20FBA3FA}" srcOrd="1" destOrd="0" presId="urn:microsoft.com/office/officeart/2018/2/layout/IconVerticalSolidList"/>
    <dgm:cxn modelId="{74A339EC-2B8C-BB41-A950-786D342DC169}" type="presParOf" srcId="{BC12C4A7-3FD8-42BD-AF68-C6CBF99B8E66}" destId="{54E941BE-3426-40B5-B774-BD2EF8C9AA5D}" srcOrd="2" destOrd="0" presId="urn:microsoft.com/office/officeart/2018/2/layout/IconVerticalSolidList"/>
    <dgm:cxn modelId="{F59C5742-C495-B747-8FE4-CE033B768435}" type="presParOf" srcId="{54E941BE-3426-40B5-B774-BD2EF8C9AA5D}" destId="{F6E68B72-A3C7-4BA2-B3E8-C1B0B75EA948}" srcOrd="0" destOrd="0" presId="urn:microsoft.com/office/officeart/2018/2/layout/IconVerticalSolidList"/>
    <dgm:cxn modelId="{30B2A563-AC51-5B44-B5E4-5B3CBFE52230}" type="presParOf" srcId="{54E941BE-3426-40B5-B774-BD2EF8C9AA5D}" destId="{33AA1472-4231-43DB-9FFF-7D6D4D38A999}" srcOrd="1" destOrd="0" presId="urn:microsoft.com/office/officeart/2018/2/layout/IconVerticalSolidList"/>
    <dgm:cxn modelId="{08CAB7CC-98A3-7A4A-9D37-F427F57955F4}" type="presParOf" srcId="{54E941BE-3426-40B5-B774-BD2EF8C9AA5D}" destId="{55B0116C-5974-478F-9DDD-DCAA933EB3E4}" srcOrd="2" destOrd="0" presId="urn:microsoft.com/office/officeart/2018/2/layout/IconVerticalSolidList"/>
    <dgm:cxn modelId="{6FF602E1-FFA4-7A45-9333-3E2DEC81ED96}" type="presParOf" srcId="{54E941BE-3426-40B5-B774-BD2EF8C9AA5D}" destId="{70916C12-4616-42A5-A244-04F7F00A52B6}" srcOrd="3" destOrd="0" presId="urn:microsoft.com/office/officeart/2018/2/layout/IconVerticalSolidList"/>
    <dgm:cxn modelId="{905DBC92-1DF0-2E4B-9357-F8A88B5340CA}" type="presParOf" srcId="{BC12C4A7-3FD8-42BD-AF68-C6CBF99B8E66}" destId="{A78FFC87-5599-4074-8FD1-77B2FEC18078}" srcOrd="3" destOrd="0" presId="urn:microsoft.com/office/officeart/2018/2/layout/IconVerticalSolidList"/>
    <dgm:cxn modelId="{4A8F761E-2B2B-5A49-8C9E-DAFF0B009EFD}" type="presParOf" srcId="{BC12C4A7-3FD8-42BD-AF68-C6CBF99B8E66}" destId="{2421CE33-6B17-44C8-B68F-D1AE0E644D38}" srcOrd="4" destOrd="0" presId="urn:microsoft.com/office/officeart/2018/2/layout/IconVerticalSolidList"/>
    <dgm:cxn modelId="{69816CA8-B58D-714C-B6CF-2B1746E6C5E9}" type="presParOf" srcId="{2421CE33-6B17-44C8-B68F-D1AE0E644D38}" destId="{629DF1D9-017E-4A2A-8CCC-FC42D4902767}" srcOrd="0" destOrd="0" presId="urn:microsoft.com/office/officeart/2018/2/layout/IconVerticalSolidList"/>
    <dgm:cxn modelId="{D7E01D0F-6C52-2E45-BDAF-83B3FD6DBADE}" type="presParOf" srcId="{2421CE33-6B17-44C8-B68F-D1AE0E644D38}" destId="{D7F7463C-A397-476E-A5AC-E9B8971D8CAE}" srcOrd="1" destOrd="0" presId="urn:microsoft.com/office/officeart/2018/2/layout/IconVerticalSolidList"/>
    <dgm:cxn modelId="{E4896F80-BF9C-B74D-B362-09BEB007F4A2}" type="presParOf" srcId="{2421CE33-6B17-44C8-B68F-D1AE0E644D38}" destId="{E27D4133-0333-48CD-A8E9-ABAAA0391143}" srcOrd="2" destOrd="0" presId="urn:microsoft.com/office/officeart/2018/2/layout/IconVerticalSolidList"/>
    <dgm:cxn modelId="{E043D498-A29F-B246-BD38-8BB95D2402CE}" type="presParOf" srcId="{2421CE33-6B17-44C8-B68F-D1AE0E644D38}" destId="{3A90F4F1-9E57-437E-937F-BAC1D2D12F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0E67A7-6C90-4DC3-AA33-81413427612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2F8167-551C-4C82-9E29-BB7648352CB3}">
      <dgm:prSet/>
      <dgm:spPr/>
      <dgm:t>
        <a:bodyPr/>
        <a:lstStyle/>
        <a:p>
          <a:pPr>
            <a:defRPr cap="all"/>
          </a:pPr>
          <a:r>
            <a:rPr lang="en-US"/>
            <a:t>Why Integration Hurts?</a:t>
          </a:r>
        </a:p>
      </dgm:t>
    </dgm:pt>
    <dgm:pt modelId="{ADFAEFD8-FF22-4AB1-9D2B-215D2F088D3F}" type="parTrans" cxnId="{20302C7A-7F10-4E44-B260-4070E0A3984D}">
      <dgm:prSet/>
      <dgm:spPr/>
      <dgm:t>
        <a:bodyPr/>
        <a:lstStyle/>
        <a:p>
          <a:endParaRPr lang="en-US"/>
        </a:p>
      </dgm:t>
    </dgm:pt>
    <dgm:pt modelId="{53678E52-24D0-4932-89C0-32E8A7E29695}" type="sibTrans" cxnId="{20302C7A-7F10-4E44-B260-4070E0A3984D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B8D5E8EB-B77D-44B6-B61E-429E1DE00374}">
      <dgm:prSet/>
      <dgm:spPr/>
      <dgm:t>
        <a:bodyPr/>
        <a:lstStyle/>
        <a:p>
          <a:pPr>
            <a:defRPr cap="all"/>
          </a:pPr>
          <a:r>
            <a:rPr lang="en-US"/>
            <a:t>What is Model Context Protocol (MCP)?</a:t>
          </a:r>
        </a:p>
      </dgm:t>
    </dgm:pt>
    <dgm:pt modelId="{EC71B7F1-FF35-4B27-B721-6A6909B7E751}" type="parTrans" cxnId="{CD19FDB3-4204-4CE6-AA6A-340691D0F1A5}">
      <dgm:prSet/>
      <dgm:spPr/>
      <dgm:t>
        <a:bodyPr/>
        <a:lstStyle/>
        <a:p>
          <a:endParaRPr lang="en-US"/>
        </a:p>
      </dgm:t>
    </dgm:pt>
    <dgm:pt modelId="{77DC7CB8-C693-4971-9B5C-3835DA3C2D12}" type="sibTrans" cxnId="{CD19FDB3-4204-4CE6-AA6A-340691D0F1A5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DA860070-A4BF-4F75-A29B-FA953EC73B1F}">
      <dgm:prSet/>
      <dgm:spPr/>
      <dgm:t>
        <a:bodyPr/>
        <a:lstStyle/>
        <a:p>
          <a:pPr>
            <a:defRPr cap="all"/>
          </a:pPr>
          <a:r>
            <a:rPr lang="en-US" dirty="0"/>
            <a:t>How can you use </a:t>
          </a:r>
          <a:r>
            <a:rPr lang="en-US" dirty="0" err="1"/>
            <a:t>MContextodel</a:t>
          </a:r>
          <a:r>
            <a:rPr lang="en-US" dirty="0"/>
            <a:t> Protocol (MCP)?</a:t>
          </a:r>
        </a:p>
      </dgm:t>
    </dgm:pt>
    <dgm:pt modelId="{C7A04074-574D-4037-A99D-C31DE9B2D457}" type="parTrans" cxnId="{76F8C91F-2294-4547-A21A-3EE758827F81}">
      <dgm:prSet/>
      <dgm:spPr/>
      <dgm:t>
        <a:bodyPr/>
        <a:lstStyle/>
        <a:p>
          <a:endParaRPr lang="en-US"/>
        </a:p>
      </dgm:t>
    </dgm:pt>
    <dgm:pt modelId="{9CD7D1CD-2849-43D1-BB26-2C233C2E3A7E}" type="sibTrans" cxnId="{76F8C91F-2294-4547-A21A-3EE758827F81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4FE5D992-43D5-BB4B-A391-1493D2A1AA20}" type="pres">
      <dgm:prSet presAssocID="{6A0E67A7-6C90-4DC3-AA33-81413427612A}" presName="Name0" presStyleCnt="0">
        <dgm:presLayoutVars>
          <dgm:animLvl val="lvl"/>
          <dgm:resizeHandles val="exact"/>
        </dgm:presLayoutVars>
      </dgm:prSet>
      <dgm:spPr/>
    </dgm:pt>
    <dgm:pt modelId="{FE11530E-6D8B-E642-B1BC-7CE75C1A6178}" type="pres">
      <dgm:prSet presAssocID="{E02F8167-551C-4C82-9E29-BB7648352CB3}" presName="compositeNode" presStyleCnt="0">
        <dgm:presLayoutVars>
          <dgm:bulletEnabled val="1"/>
        </dgm:presLayoutVars>
      </dgm:prSet>
      <dgm:spPr/>
    </dgm:pt>
    <dgm:pt modelId="{12163270-0289-2940-9E29-B6E88E1E6603}" type="pres">
      <dgm:prSet presAssocID="{E02F8167-551C-4C82-9E29-BB7648352CB3}" presName="bgRect" presStyleLbl="alignNode1" presStyleIdx="0" presStyleCnt="3"/>
      <dgm:spPr/>
    </dgm:pt>
    <dgm:pt modelId="{A24253FF-F7BC-CE45-9FA8-B2F55482C072}" type="pres">
      <dgm:prSet presAssocID="{53678E52-24D0-4932-89C0-32E8A7E2969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9F0A8BC-D51E-EF4D-8B99-39430E1A7D8C}" type="pres">
      <dgm:prSet presAssocID="{E02F8167-551C-4C82-9E29-BB7648352CB3}" presName="nodeRect" presStyleLbl="alignNode1" presStyleIdx="0" presStyleCnt="3">
        <dgm:presLayoutVars>
          <dgm:bulletEnabled val="1"/>
        </dgm:presLayoutVars>
      </dgm:prSet>
      <dgm:spPr/>
    </dgm:pt>
    <dgm:pt modelId="{4A49CF37-61D5-AE41-AA00-8BE6C6A0D684}" type="pres">
      <dgm:prSet presAssocID="{53678E52-24D0-4932-89C0-32E8A7E29695}" presName="sibTrans" presStyleCnt="0"/>
      <dgm:spPr/>
    </dgm:pt>
    <dgm:pt modelId="{67519D24-CCAF-1342-A521-FA2389823B56}" type="pres">
      <dgm:prSet presAssocID="{B8D5E8EB-B77D-44B6-B61E-429E1DE00374}" presName="compositeNode" presStyleCnt="0">
        <dgm:presLayoutVars>
          <dgm:bulletEnabled val="1"/>
        </dgm:presLayoutVars>
      </dgm:prSet>
      <dgm:spPr/>
    </dgm:pt>
    <dgm:pt modelId="{408CAA23-8745-2C43-9963-5876C926927A}" type="pres">
      <dgm:prSet presAssocID="{B8D5E8EB-B77D-44B6-B61E-429E1DE00374}" presName="bgRect" presStyleLbl="alignNode1" presStyleIdx="1" presStyleCnt="3"/>
      <dgm:spPr/>
    </dgm:pt>
    <dgm:pt modelId="{AE41CC50-CB82-F74A-98A5-6CD90ECAECAD}" type="pres">
      <dgm:prSet presAssocID="{77DC7CB8-C693-4971-9B5C-3835DA3C2D1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489E63E-6A3F-5A45-84F3-F9318DFBC232}" type="pres">
      <dgm:prSet presAssocID="{B8D5E8EB-B77D-44B6-B61E-429E1DE00374}" presName="nodeRect" presStyleLbl="alignNode1" presStyleIdx="1" presStyleCnt="3">
        <dgm:presLayoutVars>
          <dgm:bulletEnabled val="1"/>
        </dgm:presLayoutVars>
      </dgm:prSet>
      <dgm:spPr/>
    </dgm:pt>
    <dgm:pt modelId="{960AE6B3-1C72-BF45-9C15-55C70B3F7CE1}" type="pres">
      <dgm:prSet presAssocID="{77DC7CB8-C693-4971-9B5C-3835DA3C2D12}" presName="sibTrans" presStyleCnt="0"/>
      <dgm:spPr/>
    </dgm:pt>
    <dgm:pt modelId="{8297C98D-4D0D-094B-B6F9-B54415BF5CB6}" type="pres">
      <dgm:prSet presAssocID="{DA860070-A4BF-4F75-A29B-FA953EC73B1F}" presName="compositeNode" presStyleCnt="0">
        <dgm:presLayoutVars>
          <dgm:bulletEnabled val="1"/>
        </dgm:presLayoutVars>
      </dgm:prSet>
      <dgm:spPr/>
    </dgm:pt>
    <dgm:pt modelId="{2296603E-0E20-A346-8186-ADC9B8C80911}" type="pres">
      <dgm:prSet presAssocID="{DA860070-A4BF-4F75-A29B-FA953EC73B1F}" presName="bgRect" presStyleLbl="alignNode1" presStyleIdx="2" presStyleCnt="3"/>
      <dgm:spPr/>
    </dgm:pt>
    <dgm:pt modelId="{8306965F-8049-8F4A-A2C2-99852C396454}" type="pres">
      <dgm:prSet presAssocID="{9CD7D1CD-2849-43D1-BB26-2C233C2E3A7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BDA698E-1DE9-1F49-84C7-24D2D598ACC0}" type="pres">
      <dgm:prSet presAssocID="{DA860070-A4BF-4F75-A29B-FA953EC73B1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D2FA141D-8572-3745-9424-02F01406C7AA}" type="presOf" srcId="{B8D5E8EB-B77D-44B6-B61E-429E1DE00374}" destId="{408CAA23-8745-2C43-9963-5876C926927A}" srcOrd="0" destOrd="0" presId="urn:microsoft.com/office/officeart/2016/7/layout/LinearBlockProcessNumbered"/>
    <dgm:cxn modelId="{76F8C91F-2294-4547-A21A-3EE758827F81}" srcId="{6A0E67A7-6C90-4DC3-AA33-81413427612A}" destId="{DA860070-A4BF-4F75-A29B-FA953EC73B1F}" srcOrd="2" destOrd="0" parTransId="{C7A04074-574D-4037-A99D-C31DE9B2D457}" sibTransId="{9CD7D1CD-2849-43D1-BB26-2C233C2E3A7E}"/>
    <dgm:cxn modelId="{4E21EC29-BC17-7040-B7A3-AF9F98020647}" type="presOf" srcId="{E02F8167-551C-4C82-9E29-BB7648352CB3}" destId="{79F0A8BC-D51E-EF4D-8B99-39430E1A7D8C}" srcOrd="1" destOrd="0" presId="urn:microsoft.com/office/officeart/2016/7/layout/LinearBlockProcessNumbered"/>
    <dgm:cxn modelId="{BEE1402E-4DE9-084F-B4E7-9AF3565ACA17}" type="presOf" srcId="{DA860070-A4BF-4F75-A29B-FA953EC73B1F}" destId="{2296603E-0E20-A346-8186-ADC9B8C80911}" srcOrd="0" destOrd="0" presId="urn:microsoft.com/office/officeart/2016/7/layout/LinearBlockProcessNumbered"/>
    <dgm:cxn modelId="{EF422F5D-57BC-CE4F-8403-3651C3B00D27}" type="presOf" srcId="{E02F8167-551C-4C82-9E29-BB7648352CB3}" destId="{12163270-0289-2940-9E29-B6E88E1E6603}" srcOrd="0" destOrd="0" presId="urn:microsoft.com/office/officeart/2016/7/layout/LinearBlockProcessNumbered"/>
    <dgm:cxn modelId="{F5357D61-105B-0843-A8FB-9B9DED6890EC}" type="presOf" srcId="{53678E52-24D0-4932-89C0-32E8A7E29695}" destId="{A24253FF-F7BC-CE45-9FA8-B2F55482C072}" srcOrd="0" destOrd="0" presId="urn:microsoft.com/office/officeart/2016/7/layout/LinearBlockProcessNumbered"/>
    <dgm:cxn modelId="{20302C7A-7F10-4E44-B260-4070E0A3984D}" srcId="{6A0E67A7-6C90-4DC3-AA33-81413427612A}" destId="{E02F8167-551C-4C82-9E29-BB7648352CB3}" srcOrd="0" destOrd="0" parTransId="{ADFAEFD8-FF22-4AB1-9D2B-215D2F088D3F}" sibTransId="{53678E52-24D0-4932-89C0-32E8A7E29695}"/>
    <dgm:cxn modelId="{96CDE487-B630-D94C-B176-41B53A70AF5E}" type="presOf" srcId="{6A0E67A7-6C90-4DC3-AA33-81413427612A}" destId="{4FE5D992-43D5-BB4B-A391-1493D2A1AA20}" srcOrd="0" destOrd="0" presId="urn:microsoft.com/office/officeart/2016/7/layout/LinearBlockProcessNumbered"/>
    <dgm:cxn modelId="{211D23AC-8CD0-6247-9630-2EF0CEA743BF}" type="presOf" srcId="{9CD7D1CD-2849-43D1-BB26-2C233C2E3A7E}" destId="{8306965F-8049-8F4A-A2C2-99852C396454}" srcOrd="0" destOrd="0" presId="urn:microsoft.com/office/officeart/2016/7/layout/LinearBlockProcessNumbered"/>
    <dgm:cxn modelId="{CD19FDB3-4204-4CE6-AA6A-340691D0F1A5}" srcId="{6A0E67A7-6C90-4DC3-AA33-81413427612A}" destId="{B8D5E8EB-B77D-44B6-B61E-429E1DE00374}" srcOrd="1" destOrd="0" parTransId="{EC71B7F1-FF35-4B27-B721-6A6909B7E751}" sibTransId="{77DC7CB8-C693-4971-9B5C-3835DA3C2D12}"/>
    <dgm:cxn modelId="{872AB4D4-BEA8-9B47-9221-12EAE9A19F26}" type="presOf" srcId="{B8D5E8EB-B77D-44B6-B61E-429E1DE00374}" destId="{0489E63E-6A3F-5A45-84F3-F9318DFBC232}" srcOrd="1" destOrd="0" presId="urn:microsoft.com/office/officeart/2016/7/layout/LinearBlockProcessNumbered"/>
    <dgm:cxn modelId="{EFF6D5EC-54E4-E94C-9699-8FFD423FCEBC}" type="presOf" srcId="{DA860070-A4BF-4F75-A29B-FA953EC73B1F}" destId="{ABDA698E-1DE9-1F49-84C7-24D2D598ACC0}" srcOrd="1" destOrd="0" presId="urn:microsoft.com/office/officeart/2016/7/layout/LinearBlockProcessNumbered"/>
    <dgm:cxn modelId="{23E38CFA-B764-3844-9242-3ECCC6B93083}" type="presOf" srcId="{77DC7CB8-C693-4971-9B5C-3835DA3C2D12}" destId="{AE41CC50-CB82-F74A-98A5-6CD90ECAECAD}" srcOrd="0" destOrd="0" presId="urn:microsoft.com/office/officeart/2016/7/layout/LinearBlockProcessNumbered"/>
    <dgm:cxn modelId="{CB6EE598-29C5-E945-A2A3-E05C17E19D89}" type="presParOf" srcId="{4FE5D992-43D5-BB4B-A391-1493D2A1AA20}" destId="{FE11530E-6D8B-E642-B1BC-7CE75C1A6178}" srcOrd="0" destOrd="0" presId="urn:microsoft.com/office/officeart/2016/7/layout/LinearBlockProcessNumbered"/>
    <dgm:cxn modelId="{B9522F48-FBD5-3E40-A0F9-550669E397A9}" type="presParOf" srcId="{FE11530E-6D8B-E642-B1BC-7CE75C1A6178}" destId="{12163270-0289-2940-9E29-B6E88E1E6603}" srcOrd="0" destOrd="0" presId="urn:microsoft.com/office/officeart/2016/7/layout/LinearBlockProcessNumbered"/>
    <dgm:cxn modelId="{DB214343-DEDF-A545-AB43-3746BD39EE3D}" type="presParOf" srcId="{FE11530E-6D8B-E642-B1BC-7CE75C1A6178}" destId="{A24253FF-F7BC-CE45-9FA8-B2F55482C072}" srcOrd="1" destOrd="0" presId="urn:microsoft.com/office/officeart/2016/7/layout/LinearBlockProcessNumbered"/>
    <dgm:cxn modelId="{B75E3B83-49A0-DA48-93B0-386929053F5B}" type="presParOf" srcId="{FE11530E-6D8B-E642-B1BC-7CE75C1A6178}" destId="{79F0A8BC-D51E-EF4D-8B99-39430E1A7D8C}" srcOrd="2" destOrd="0" presId="urn:microsoft.com/office/officeart/2016/7/layout/LinearBlockProcessNumbered"/>
    <dgm:cxn modelId="{3A487ECD-4247-8540-A01E-C03B6582EEEA}" type="presParOf" srcId="{4FE5D992-43D5-BB4B-A391-1493D2A1AA20}" destId="{4A49CF37-61D5-AE41-AA00-8BE6C6A0D684}" srcOrd="1" destOrd="0" presId="urn:microsoft.com/office/officeart/2016/7/layout/LinearBlockProcessNumbered"/>
    <dgm:cxn modelId="{11E139B8-E069-D944-811F-5C8F57D3DCA1}" type="presParOf" srcId="{4FE5D992-43D5-BB4B-A391-1493D2A1AA20}" destId="{67519D24-CCAF-1342-A521-FA2389823B56}" srcOrd="2" destOrd="0" presId="urn:microsoft.com/office/officeart/2016/7/layout/LinearBlockProcessNumbered"/>
    <dgm:cxn modelId="{5D293879-A44E-564D-809E-9561D001C8B0}" type="presParOf" srcId="{67519D24-CCAF-1342-A521-FA2389823B56}" destId="{408CAA23-8745-2C43-9963-5876C926927A}" srcOrd="0" destOrd="0" presId="urn:microsoft.com/office/officeart/2016/7/layout/LinearBlockProcessNumbered"/>
    <dgm:cxn modelId="{A10CFA7D-7339-274C-ABC8-43C0315A1583}" type="presParOf" srcId="{67519D24-CCAF-1342-A521-FA2389823B56}" destId="{AE41CC50-CB82-F74A-98A5-6CD90ECAECAD}" srcOrd="1" destOrd="0" presId="urn:microsoft.com/office/officeart/2016/7/layout/LinearBlockProcessNumbered"/>
    <dgm:cxn modelId="{A2C10D04-0092-8241-9A51-19903F0CFE67}" type="presParOf" srcId="{67519D24-CCAF-1342-A521-FA2389823B56}" destId="{0489E63E-6A3F-5A45-84F3-F9318DFBC232}" srcOrd="2" destOrd="0" presId="urn:microsoft.com/office/officeart/2016/7/layout/LinearBlockProcessNumbered"/>
    <dgm:cxn modelId="{57DD72D0-7B11-144E-86D6-6386D4D09045}" type="presParOf" srcId="{4FE5D992-43D5-BB4B-A391-1493D2A1AA20}" destId="{960AE6B3-1C72-BF45-9C15-55C70B3F7CE1}" srcOrd="3" destOrd="0" presId="urn:microsoft.com/office/officeart/2016/7/layout/LinearBlockProcessNumbered"/>
    <dgm:cxn modelId="{212D141D-6E8A-ED47-93D7-446583A29767}" type="presParOf" srcId="{4FE5D992-43D5-BB4B-A391-1493D2A1AA20}" destId="{8297C98D-4D0D-094B-B6F9-B54415BF5CB6}" srcOrd="4" destOrd="0" presId="urn:microsoft.com/office/officeart/2016/7/layout/LinearBlockProcessNumbered"/>
    <dgm:cxn modelId="{6376C5C3-9B22-0647-A8D4-E7447FE23765}" type="presParOf" srcId="{8297C98D-4D0D-094B-B6F9-B54415BF5CB6}" destId="{2296603E-0E20-A346-8186-ADC9B8C80911}" srcOrd="0" destOrd="0" presId="urn:microsoft.com/office/officeart/2016/7/layout/LinearBlockProcessNumbered"/>
    <dgm:cxn modelId="{B899749C-785E-F24A-BB99-E22245A3A951}" type="presParOf" srcId="{8297C98D-4D0D-094B-B6F9-B54415BF5CB6}" destId="{8306965F-8049-8F4A-A2C2-99852C396454}" srcOrd="1" destOrd="0" presId="urn:microsoft.com/office/officeart/2016/7/layout/LinearBlockProcessNumbered"/>
    <dgm:cxn modelId="{FAC9016A-92C1-3A41-8163-F28AB46D99F2}" type="presParOf" srcId="{8297C98D-4D0D-094B-B6F9-B54415BF5CB6}" destId="{ABDA698E-1DE9-1F49-84C7-24D2D598ACC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615005-E8B8-4F21-AEAF-236C218579A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9FDC53-4DFC-4A5E-8F55-F6406C3E28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Map</a:t>
          </a:r>
          <a:r>
            <a:rPr lang="en-US" dirty="0"/>
            <a:t> intents &amp; data: MCP Client</a:t>
          </a:r>
        </a:p>
      </dgm:t>
    </dgm:pt>
    <dgm:pt modelId="{33374C51-2194-4424-8594-25DE5BA1C0DA}" type="parTrans" cxnId="{7DF81FAE-A36B-40A4-BC5B-CEC92A9D4931}">
      <dgm:prSet/>
      <dgm:spPr/>
      <dgm:t>
        <a:bodyPr/>
        <a:lstStyle/>
        <a:p>
          <a:endParaRPr lang="en-US"/>
        </a:p>
      </dgm:t>
    </dgm:pt>
    <dgm:pt modelId="{37AF507D-31EA-4FF9-81E6-0516D02091D3}" type="sibTrans" cxnId="{7DF81FAE-A36B-40A4-BC5B-CEC92A9D4931}">
      <dgm:prSet/>
      <dgm:spPr/>
      <dgm:t>
        <a:bodyPr/>
        <a:lstStyle/>
        <a:p>
          <a:endParaRPr lang="en-US"/>
        </a:p>
      </dgm:t>
    </dgm:pt>
    <dgm:pt modelId="{A0952890-0373-45CE-A63B-272493F43E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Transform</a:t>
          </a:r>
          <a:r>
            <a:rPr lang="en-US" dirty="0"/>
            <a:t> to model context: MCP Protocol</a:t>
          </a:r>
        </a:p>
      </dgm:t>
    </dgm:pt>
    <dgm:pt modelId="{7331BE25-8DBD-4403-885C-64FEB74B20B1}" type="parTrans" cxnId="{FFEDF911-9274-41F4-9A21-432A8C36396A}">
      <dgm:prSet/>
      <dgm:spPr/>
      <dgm:t>
        <a:bodyPr/>
        <a:lstStyle/>
        <a:p>
          <a:endParaRPr lang="en-US"/>
        </a:p>
      </dgm:t>
    </dgm:pt>
    <dgm:pt modelId="{52A5764F-1C4D-4E2C-ABD9-1988E7467B35}" type="sibTrans" cxnId="{FFEDF911-9274-41F4-9A21-432A8C36396A}">
      <dgm:prSet/>
      <dgm:spPr/>
      <dgm:t>
        <a:bodyPr/>
        <a:lstStyle/>
        <a:p>
          <a:endParaRPr lang="en-US"/>
        </a:p>
      </dgm:t>
    </dgm:pt>
    <dgm:pt modelId="{2A631947-05DF-4B37-B78C-BBEA0E702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Deliver</a:t>
          </a:r>
          <a:r>
            <a:rPr lang="en-US" dirty="0"/>
            <a:t> results back: MCP Server to MCP Client	</a:t>
          </a:r>
        </a:p>
      </dgm:t>
    </dgm:pt>
    <dgm:pt modelId="{796FBD31-CD73-431C-8855-A73B6D168467}" type="parTrans" cxnId="{47CFDFF6-AC2E-4F42-BF62-D156836D42D2}">
      <dgm:prSet/>
      <dgm:spPr/>
      <dgm:t>
        <a:bodyPr/>
        <a:lstStyle/>
        <a:p>
          <a:endParaRPr lang="en-US"/>
        </a:p>
      </dgm:t>
    </dgm:pt>
    <dgm:pt modelId="{8B8CE98D-009E-4A57-BD45-89D791367844}" type="sibTrans" cxnId="{47CFDFF6-AC2E-4F42-BF62-D156836D42D2}">
      <dgm:prSet/>
      <dgm:spPr/>
      <dgm:t>
        <a:bodyPr/>
        <a:lstStyle/>
        <a:p>
          <a:endParaRPr lang="en-US"/>
        </a:p>
      </dgm:t>
    </dgm:pt>
    <dgm:pt modelId="{B52DCC3C-7F55-47B9-9F87-9644B0DE4C0F}" type="pres">
      <dgm:prSet presAssocID="{8D615005-E8B8-4F21-AEAF-236C218579AE}" presName="root" presStyleCnt="0">
        <dgm:presLayoutVars>
          <dgm:dir/>
          <dgm:resizeHandles val="exact"/>
        </dgm:presLayoutVars>
      </dgm:prSet>
      <dgm:spPr/>
    </dgm:pt>
    <dgm:pt modelId="{AFF5D02D-67B1-4008-BB6F-92DE3D7CF067}" type="pres">
      <dgm:prSet presAssocID="{799FDC53-4DFC-4A5E-8F55-F6406C3E2874}" presName="compNode" presStyleCnt="0"/>
      <dgm:spPr/>
    </dgm:pt>
    <dgm:pt modelId="{77E72C4F-55D0-4113-9F4B-AACCAC8CDE8C}" type="pres">
      <dgm:prSet presAssocID="{799FDC53-4DFC-4A5E-8F55-F6406C3E2874}" presName="bgRect" presStyleLbl="bgShp" presStyleIdx="0" presStyleCnt="3"/>
      <dgm:spPr/>
    </dgm:pt>
    <dgm:pt modelId="{DBE35A05-4DF9-476E-98F1-7A3EA84960AA}" type="pres">
      <dgm:prSet presAssocID="{799FDC53-4DFC-4A5E-8F55-F6406C3E28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DFF4029A-7293-4389-B162-5EE478BA5B5E}" type="pres">
      <dgm:prSet presAssocID="{799FDC53-4DFC-4A5E-8F55-F6406C3E2874}" presName="spaceRect" presStyleCnt="0"/>
      <dgm:spPr/>
    </dgm:pt>
    <dgm:pt modelId="{5CAF0374-B209-4759-927C-C2D6275F2609}" type="pres">
      <dgm:prSet presAssocID="{799FDC53-4DFC-4A5E-8F55-F6406C3E2874}" presName="parTx" presStyleLbl="revTx" presStyleIdx="0" presStyleCnt="3">
        <dgm:presLayoutVars>
          <dgm:chMax val="0"/>
          <dgm:chPref val="0"/>
        </dgm:presLayoutVars>
      </dgm:prSet>
      <dgm:spPr/>
    </dgm:pt>
    <dgm:pt modelId="{C8B1268C-ECD7-42F7-A3DE-FF96C481B5AF}" type="pres">
      <dgm:prSet presAssocID="{37AF507D-31EA-4FF9-81E6-0516D02091D3}" presName="sibTrans" presStyleCnt="0"/>
      <dgm:spPr/>
    </dgm:pt>
    <dgm:pt modelId="{16015E97-2295-4E20-890E-99B1E7DBD464}" type="pres">
      <dgm:prSet presAssocID="{A0952890-0373-45CE-A63B-272493F43EA1}" presName="compNode" presStyleCnt="0"/>
      <dgm:spPr/>
    </dgm:pt>
    <dgm:pt modelId="{DE068C79-2FF8-473F-9879-3EBC6F7F607F}" type="pres">
      <dgm:prSet presAssocID="{A0952890-0373-45CE-A63B-272493F43EA1}" presName="bgRect" presStyleLbl="bgShp" presStyleIdx="1" presStyleCnt="3"/>
      <dgm:spPr/>
    </dgm:pt>
    <dgm:pt modelId="{B4932B3D-F48C-4579-A4F4-92AA14F530B8}" type="pres">
      <dgm:prSet presAssocID="{A0952890-0373-45CE-A63B-272493F43E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C3B8D5E-8B2C-4A0D-A118-5B7E2AF71CE8}" type="pres">
      <dgm:prSet presAssocID="{A0952890-0373-45CE-A63B-272493F43EA1}" presName="spaceRect" presStyleCnt="0"/>
      <dgm:spPr/>
    </dgm:pt>
    <dgm:pt modelId="{D285F031-61FF-4953-B43A-1D8B01A31352}" type="pres">
      <dgm:prSet presAssocID="{A0952890-0373-45CE-A63B-272493F43EA1}" presName="parTx" presStyleLbl="revTx" presStyleIdx="1" presStyleCnt="3">
        <dgm:presLayoutVars>
          <dgm:chMax val="0"/>
          <dgm:chPref val="0"/>
        </dgm:presLayoutVars>
      </dgm:prSet>
      <dgm:spPr/>
    </dgm:pt>
    <dgm:pt modelId="{22B4CE73-48AA-4CFF-9BAE-F5A23A7B05A7}" type="pres">
      <dgm:prSet presAssocID="{52A5764F-1C4D-4E2C-ABD9-1988E7467B35}" presName="sibTrans" presStyleCnt="0"/>
      <dgm:spPr/>
    </dgm:pt>
    <dgm:pt modelId="{21A551FF-C503-402C-AA9D-4AD5D0625BEC}" type="pres">
      <dgm:prSet presAssocID="{2A631947-05DF-4B37-B78C-BBEA0E70247F}" presName="compNode" presStyleCnt="0"/>
      <dgm:spPr/>
    </dgm:pt>
    <dgm:pt modelId="{BF736F20-4B30-414D-A4EF-24F63ECC4942}" type="pres">
      <dgm:prSet presAssocID="{2A631947-05DF-4B37-B78C-BBEA0E70247F}" presName="bgRect" presStyleLbl="bgShp" presStyleIdx="2" presStyleCnt="3"/>
      <dgm:spPr/>
    </dgm:pt>
    <dgm:pt modelId="{5F3FA91E-8B9B-4EA4-8D8F-DBDDA4806C69}" type="pres">
      <dgm:prSet presAssocID="{2A631947-05DF-4B37-B78C-BBEA0E7024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DC5CC1-1178-4ADC-BB3B-B8AA484DC6B3}" type="pres">
      <dgm:prSet presAssocID="{2A631947-05DF-4B37-B78C-BBEA0E70247F}" presName="spaceRect" presStyleCnt="0"/>
      <dgm:spPr/>
    </dgm:pt>
    <dgm:pt modelId="{A03EE80B-EA3F-4B58-B6CF-8C465FE15D95}" type="pres">
      <dgm:prSet presAssocID="{2A631947-05DF-4B37-B78C-BBEA0E7024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EDF911-9274-41F4-9A21-432A8C36396A}" srcId="{8D615005-E8B8-4F21-AEAF-236C218579AE}" destId="{A0952890-0373-45CE-A63B-272493F43EA1}" srcOrd="1" destOrd="0" parTransId="{7331BE25-8DBD-4403-885C-64FEB74B20B1}" sibTransId="{52A5764F-1C4D-4E2C-ABD9-1988E7467B35}"/>
    <dgm:cxn modelId="{761CD671-6F9C-4D8B-9913-C7BD97FAC43F}" type="presOf" srcId="{8D615005-E8B8-4F21-AEAF-236C218579AE}" destId="{B52DCC3C-7F55-47B9-9F87-9644B0DE4C0F}" srcOrd="0" destOrd="0" presId="urn:microsoft.com/office/officeart/2018/2/layout/IconVerticalSolidList"/>
    <dgm:cxn modelId="{ED4B6F9C-EAEC-42D4-94A6-00F4D3347BE3}" type="presOf" srcId="{A0952890-0373-45CE-A63B-272493F43EA1}" destId="{D285F031-61FF-4953-B43A-1D8B01A31352}" srcOrd="0" destOrd="0" presId="urn:microsoft.com/office/officeart/2018/2/layout/IconVerticalSolidList"/>
    <dgm:cxn modelId="{7DF81FAE-A36B-40A4-BC5B-CEC92A9D4931}" srcId="{8D615005-E8B8-4F21-AEAF-236C218579AE}" destId="{799FDC53-4DFC-4A5E-8F55-F6406C3E2874}" srcOrd="0" destOrd="0" parTransId="{33374C51-2194-4424-8594-25DE5BA1C0DA}" sibTransId="{37AF507D-31EA-4FF9-81E6-0516D02091D3}"/>
    <dgm:cxn modelId="{172024ED-3B4C-46B3-93C0-10C5032F761C}" type="presOf" srcId="{2A631947-05DF-4B37-B78C-BBEA0E70247F}" destId="{A03EE80B-EA3F-4B58-B6CF-8C465FE15D95}" srcOrd="0" destOrd="0" presId="urn:microsoft.com/office/officeart/2018/2/layout/IconVerticalSolidList"/>
    <dgm:cxn modelId="{47CFDFF6-AC2E-4F42-BF62-D156836D42D2}" srcId="{8D615005-E8B8-4F21-AEAF-236C218579AE}" destId="{2A631947-05DF-4B37-B78C-BBEA0E70247F}" srcOrd="2" destOrd="0" parTransId="{796FBD31-CD73-431C-8855-A73B6D168467}" sibTransId="{8B8CE98D-009E-4A57-BD45-89D791367844}"/>
    <dgm:cxn modelId="{EBE9E3FA-A0CC-461E-8F4F-85A0FC4B5CC6}" type="presOf" srcId="{799FDC53-4DFC-4A5E-8F55-F6406C3E2874}" destId="{5CAF0374-B209-4759-927C-C2D6275F2609}" srcOrd="0" destOrd="0" presId="urn:microsoft.com/office/officeart/2018/2/layout/IconVerticalSolidList"/>
    <dgm:cxn modelId="{BC567601-56B0-402A-93A4-43097BDBCB6C}" type="presParOf" srcId="{B52DCC3C-7F55-47B9-9F87-9644B0DE4C0F}" destId="{AFF5D02D-67B1-4008-BB6F-92DE3D7CF067}" srcOrd="0" destOrd="0" presId="urn:microsoft.com/office/officeart/2018/2/layout/IconVerticalSolidList"/>
    <dgm:cxn modelId="{18DAA6FD-ED7C-424B-A35A-E94624CAC68E}" type="presParOf" srcId="{AFF5D02D-67B1-4008-BB6F-92DE3D7CF067}" destId="{77E72C4F-55D0-4113-9F4B-AACCAC8CDE8C}" srcOrd="0" destOrd="0" presId="urn:microsoft.com/office/officeart/2018/2/layout/IconVerticalSolidList"/>
    <dgm:cxn modelId="{37B54FCF-20AE-4CD8-83D3-0B97187654C2}" type="presParOf" srcId="{AFF5D02D-67B1-4008-BB6F-92DE3D7CF067}" destId="{DBE35A05-4DF9-476E-98F1-7A3EA84960AA}" srcOrd="1" destOrd="0" presId="urn:microsoft.com/office/officeart/2018/2/layout/IconVerticalSolidList"/>
    <dgm:cxn modelId="{4280BAB4-345E-46B4-AAC3-5133CB7F5A9D}" type="presParOf" srcId="{AFF5D02D-67B1-4008-BB6F-92DE3D7CF067}" destId="{DFF4029A-7293-4389-B162-5EE478BA5B5E}" srcOrd="2" destOrd="0" presId="urn:microsoft.com/office/officeart/2018/2/layout/IconVerticalSolidList"/>
    <dgm:cxn modelId="{F13C04D2-616B-4100-A026-1360416779B1}" type="presParOf" srcId="{AFF5D02D-67B1-4008-BB6F-92DE3D7CF067}" destId="{5CAF0374-B209-4759-927C-C2D6275F2609}" srcOrd="3" destOrd="0" presId="urn:microsoft.com/office/officeart/2018/2/layout/IconVerticalSolidList"/>
    <dgm:cxn modelId="{4089E46F-40F1-4FBC-BE27-3EDA57AA78F5}" type="presParOf" srcId="{B52DCC3C-7F55-47B9-9F87-9644B0DE4C0F}" destId="{C8B1268C-ECD7-42F7-A3DE-FF96C481B5AF}" srcOrd="1" destOrd="0" presId="urn:microsoft.com/office/officeart/2018/2/layout/IconVerticalSolidList"/>
    <dgm:cxn modelId="{17585AA7-2A8C-408A-A4CB-8964BF3A6A42}" type="presParOf" srcId="{B52DCC3C-7F55-47B9-9F87-9644B0DE4C0F}" destId="{16015E97-2295-4E20-890E-99B1E7DBD464}" srcOrd="2" destOrd="0" presId="urn:microsoft.com/office/officeart/2018/2/layout/IconVerticalSolidList"/>
    <dgm:cxn modelId="{BCC365B3-8F63-4388-816E-2B39B9530CFB}" type="presParOf" srcId="{16015E97-2295-4E20-890E-99B1E7DBD464}" destId="{DE068C79-2FF8-473F-9879-3EBC6F7F607F}" srcOrd="0" destOrd="0" presId="urn:microsoft.com/office/officeart/2018/2/layout/IconVerticalSolidList"/>
    <dgm:cxn modelId="{68787E28-6ED4-4116-BDAB-528B4FC6EDC1}" type="presParOf" srcId="{16015E97-2295-4E20-890E-99B1E7DBD464}" destId="{B4932B3D-F48C-4579-A4F4-92AA14F530B8}" srcOrd="1" destOrd="0" presId="urn:microsoft.com/office/officeart/2018/2/layout/IconVerticalSolidList"/>
    <dgm:cxn modelId="{E0A0C282-E90F-4B1D-B341-577F1758A3AE}" type="presParOf" srcId="{16015E97-2295-4E20-890E-99B1E7DBD464}" destId="{3C3B8D5E-8B2C-4A0D-A118-5B7E2AF71CE8}" srcOrd="2" destOrd="0" presId="urn:microsoft.com/office/officeart/2018/2/layout/IconVerticalSolidList"/>
    <dgm:cxn modelId="{3D62B568-1E4D-4561-8C7E-658A054ACEBB}" type="presParOf" srcId="{16015E97-2295-4E20-890E-99B1E7DBD464}" destId="{D285F031-61FF-4953-B43A-1D8B01A31352}" srcOrd="3" destOrd="0" presId="urn:microsoft.com/office/officeart/2018/2/layout/IconVerticalSolidList"/>
    <dgm:cxn modelId="{0ADDD5F5-5CE9-46A1-9676-1E2CDC3BB73B}" type="presParOf" srcId="{B52DCC3C-7F55-47B9-9F87-9644B0DE4C0F}" destId="{22B4CE73-48AA-4CFF-9BAE-F5A23A7B05A7}" srcOrd="3" destOrd="0" presId="urn:microsoft.com/office/officeart/2018/2/layout/IconVerticalSolidList"/>
    <dgm:cxn modelId="{347A48A1-76ED-44E3-BC6B-69AB5D819555}" type="presParOf" srcId="{B52DCC3C-7F55-47B9-9F87-9644B0DE4C0F}" destId="{21A551FF-C503-402C-AA9D-4AD5D0625BEC}" srcOrd="4" destOrd="0" presId="urn:microsoft.com/office/officeart/2018/2/layout/IconVerticalSolidList"/>
    <dgm:cxn modelId="{3F4A264D-BC8A-467A-B49F-4D3EAEDB136C}" type="presParOf" srcId="{21A551FF-C503-402C-AA9D-4AD5D0625BEC}" destId="{BF736F20-4B30-414D-A4EF-24F63ECC4942}" srcOrd="0" destOrd="0" presId="urn:microsoft.com/office/officeart/2018/2/layout/IconVerticalSolidList"/>
    <dgm:cxn modelId="{FA311378-819A-41B7-BA16-815B7D05AC70}" type="presParOf" srcId="{21A551FF-C503-402C-AA9D-4AD5D0625BEC}" destId="{5F3FA91E-8B9B-4EA4-8D8F-DBDDA4806C69}" srcOrd="1" destOrd="0" presId="urn:microsoft.com/office/officeart/2018/2/layout/IconVerticalSolidList"/>
    <dgm:cxn modelId="{7B1470A1-954A-444B-8B98-69869968B550}" type="presParOf" srcId="{21A551FF-C503-402C-AA9D-4AD5D0625BEC}" destId="{C2DC5CC1-1178-4ADC-BB3B-B8AA484DC6B3}" srcOrd="2" destOrd="0" presId="urn:microsoft.com/office/officeart/2018/2/layout/IconVerticalSolidList"/>
    <dgm:cxn modelId="{A46342FA-FE9E-4243-A373-E57DA52B33C6}" type="presParOf" srcId="{21A551FF-C503-402C-AA9D-4AD5D0625BEC}" destId="{A03EE80B-EA3F-4B58-B6CF-8C465FE15D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672B90-BF49-47D6-81E3-F287618D38F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13276-CC26-4BC1-9ECF-4CA4746392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Real-time data exchange</a:t>
          </a:r>
        </a:p>
      </dgm:t>
    </dgm:pt>
    <dgm:pt modelId="{FBE2EB6B-605B-408A-8588-30E43652F866}" type="parTrans" cxnId="{68F6BF0F-A700-4F99-BEC8-C03A091AABD4}">
      <dgm:prSet/>
      <dgm:spPr/>
      <dgm:t>
        <a:bodyPr/>
        <a:lstStyle/>
        <a:p>
          <a:endParaRPr lang="en-US"/>
        </a:p>
      </dgm:t>
    </dgm:pt>
    <dgm:pt modelId="{9C58ED35-296C-48D9-BD65-7BF357940AA2}" type="sibTrans" cxnId="{68F6BF0F-A700-4F99-BEC8-C03A091AABD4}">
      <dgm:prSet/>
      <dgm:spPr/>
      <dgm:t>
        <a:bodyPr/>
        <a:lstStyle/>
        <a:p>
          <a:endParaRPr lang="en-US"/>
        </a:p>
      </dgm:t>
    </dgm:pt>
    <dgm:pt modelId="{C2D9DD0D-D8B4-48A6-B20A-D00D3EA422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Faster KYC (Know Your Customer) &amp; onboarding</a:t>
          </a:r>
        </a:p>
      </dgm:t>
    </dgm:pt>
    <dgm:pt modelId="{5D8DFC55-4D3C-428A-A8AA-43467E4F239B}" type="parTrans" cxnId="{0E50876D-FEC0-47E2-AF00-34FEACA5D64E}">
      <dgm:prSet/>
      <dgm:spPr/>
      <dgm:t>
        <a:bodyPr/>
        <a:lstStyle/>
        <a:p>
          <a:endParaRPr lang="en-US"/>
        </a:p>
      </dgm:t>
    </dgm:pt>
    <dgm:pt modelId="{9F5A4EBD-6077-4638-8865-2B62096FD256}" type="sibTrans" cxnId="{0E50876D-FEC0-47E2-AF00-34FEACA5D64E}">
      <dgm:prSet/>
      <dgm:spPr/>
      <dgm:t>
        <a:bodyPr/>
        <a:lstStyle/>
        <a:p>
          <a:endParaRPr lang="en-US"/>
        </a:p>
      </dgm:t>
    </dgm:pt>
    <dgm:pt modelId="{58F9BAAA-C3DC-44F7-965D-93CA5A4BD0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Live fraud &amp; CX insights (Customer Experience Insights)</a:t>
          </a:r>
        </a:p>
      </dgm:t>
    </dgm:pt>
    <dgm:pt modelId="{E01DF288-F2CA-439B-8FA5-BCB74B11F967}" type="parTrans" cxnId="{206527E7-878A-4E7D-BE3E-8E0D15E4D4AA}">
      <dgm:prSet/>
      <dgm:spPr/>
      <dgm:t>
        <a:bodyPr/>
        <a:lstStyle/>
        <a:p>
          <a:endParaRPr lang="en-US"/>
        </a:p>
      </dgm:t>
    </dgm:pt>
    <dgm:pt modelId="{83C49399-5542-44DD-B322-AE3AC555A959}" type="sibTrans" cxnId="{206527E7-878A-4E7D-BE3E-8E0D15E4D4AA}">
      <dgm:prSet/>
      <dgm:spPr/>
      <dgm:t>
        <a:bodyPr/>
        <a:lstStyle/>
        <a:p>
          <a:endParaRPr lang="en-US"/>
        </a:p>
      </dgm:t>
    </dgm:pt>
    <dgm:pt modelId="{E1C90AC4-7491-44E0-86E8-2868E97B8A9C}" type="pres">
      <dgm:prSet presAssocID="{95672B90-BF49-47D6-81E3-F287618D38F5}" presName="root" presStyleCnt="0">
        <dgm:presLayoutVars>
          <dgm:dir/>
          <dgm:resizeHandles val="exact"/>
        </dgm:presLayoutVars>
      </dgm:prSet>
      <dgm:spPr/>
    </dgm:pt>
    <dgm:pt modelId="{8D51B7EA-49FD-4CB1-8FF4-001AC1BB058F}" type="pres">
      <dgm:prSet presAssocID="{80013276-CC26-4BC1-9ECF-4CA47463922E}" presName="compNode" presStyleCnt="0"/>
      <dgm:spPr/>
    </dgm:pt>
    <dgm:pt modelId="{0128A649-2D68-427D-9B4C-302C52EAFD1A}" type="pres">
      <dgm:prSet presAssocID="{80013276-CC26-4BC1-9ECF-4CA47463922E}" presName="iconBgRect" presStyleLbl="bgShp" presStyleIdx="0" presStyleCnt="3"/>
      <dgm:spPr/>
    </dgm:pt>
    <dgm:pt modelId="{456812DA-29C9-46AB-94F1-0CE630E8E4F6}" type="pres">
      <dgm:prSet presAssocID="{80013276-CC26-4BC1-9ECF-4CA4746392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7E808A1-FDAF-4DB3-B12C-6A9A89B52293}" type="pres">
      <dgm:prSet presAssocID="{80013276-CC26-4BC1-9ECF-4CA47463922E}" presName="spaceRect" presStyleCnt="0"/>
      <dgm:spPr/>
    </dgm:pt>
    <dgm:pt modelId="{38381702-D168-4ED1-AF07-D9E1153BE024}" type="pres">
      <dgm:prSet presAssocID="{80013276-CC26-4BC1-9ECF-4CA47463922E}" presName="textRect" presStyleLbl="revTx" presStyleIdx="0" presStyleCnt="3">
        <dgm:presLayoutVars>
          <dgm:chMax val="1"/>
          <dgm:chPref val="1"/>
        </dgm:presLayoutVars>
      </dgm:prSet>
      <dgm:spPr/>
    </dgm:pt>
    <dgm:pt modelId="{A103E55E-683F-4BEC-B869-681592ECACB1}" type="pres">
      <dgm:prSet presAssocID="{9C58ED35-296C-48D9-BD65-7BF357940AA2}" presName="sibTrans" presStyleCnt="0"/>
      <dgm:spPr/>
    </dgm:pt>
    <dgm:pt modelId="{A0193A73-52A8-4D78-8B00-75FB0F47C7D8}" type="pres">
      <dgm:prSet presAssocID="{C2D9DD0D-D8B4-48A6-B20A-D00D3EA42241}" presName="compNode" presStyleCnt="0"/>
      <dgm:spPr/>
    </dgm:pt>
    <dgm:pt modelId="{F8C56D05-C85D-4F44-AF99-C8D33742A3FF}" type="pres">
      <dgm:prSet presAssocID="{C2D9DD0D-D8B4-48A6-B20A-D00D3EA42241}" presName="iconBgRect" presStyleLbl="bgShp" presStyleIdx="1" presStyleCnt="3"/>
      <dgm:spPr/>
    </dgm:pt>
    <dgm:pt modelId="{40F1878E-A7CA-406F-B0F9-C3C5F6A108CF}" type="pres">
      <dgm:prSet presAssocID="{C2D9DD0D-D8B4-48A6-B20A-D00D3EA422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"/>
        </a:ext>
      </dgm:extLst>
    </dgm:pt>
    <dgm:pt modelId="{92FD8256-D0CE-44AF-9FF7-72093AF2E543}" type="pres">
      <dgm:prSet presAssocID="{C2D9DD0D-D8B4-48A6-B20A-D00D3EA42241}" presName="spaceRect" presStyleCnt="0"/>
      <dgm:spPr/>
    </dgm:pt>
    <dgm:pt modelId="{429B5F22-95E6-40F5-BE91-1E91AA14FBFE}" type="pres">
      <dgm:prSet presAssocID="{C2D9DD0D-D8B4-48A6-B20A-D00D3EA42241}" presName="textRect" presStyleLbl="revTx" presStyleIdx="1" presStyleCnt="3">
        <dgm:presLayoutVars>
          <dgm:chMax val="1"/>
          <dgm:chPref val="1"/>
        </dgm:presLayoutVars>
      </dgm:prSet>
      <dgm:spPr/>
    </dgm:pt>
    <dgm:pt modelId="{A2EC38F4-0416-4D64-9C9C-5413A3A1D928}" type="pres">
      <dgm:prSet presAssocID="{9F5A4EBD-6077-4638-8865-2B62096FD256}" presName="sibTrans" presStyleCnt="0"/>
      <dgm:spPr/>
    </dgm:pt>
    <dgm:pt modelId="{DCA2F713-75B8-4463-8E7B-2A7D5281C406}" type="pres">
      <dgm:prSet presAssocID="{58F9BAAA-C3DC-44F7-965D-93CA5A4BD03B}" presName="compNode" presStyleCnt="0"/>
      <dgm:spPr/>
    </dgm:pt>
    <dgm:pt modelId="{98A2F466-B92B-4F27-BA10-E9C0DD1B0093}" type="pres">
      <dgm:prSet presAssocID="{58F9BAAA-C3DC-44F7-965D-93CA5A4BD03B}" presName="iconBgRect" presStyleLbl="bgShp" presStyleIdx="2" presStyleCnt="3"/>
      <dgm:spPr/>
    </dgm:pt>
    <dgm:pt modelId="{B8BDDD4B-C973-4757-97AB-81CEB4BA822D}" type="pres">
      <dgm:prSet presAssocID="{58F9BAAA-C3DC-44F7-965D-93CA5A4BD0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8819EA0-7AC5-4F46-A5E2-41766974F649}" type="pres">
      <dgm:prSet presAssocID="{58F9BAAA-C3DC-44F7-965D-93CA5A4BD03B}" presName="spaceRect" presStyleCnt="0"/>
      <dgm:spPr/>
    </dgm:pt>
    <dgm:pt modelId="{E3A82C70-4440-425A-86A4-76593027B745}" type="pres">
      <dgm:prSet presAssocID="{58F9BAAA-C3DC-44F7-965D-93CA5A4BD0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F19401-38AA-43F8-A34D-FA5896BCF819}" type="presOf" srcId="{80013276-CC26-4BC1-9ECF-4CA47463922E}" destId="{38381702-D168-4ED1-AF07-D9E1153BE024}" srcOrd="0" destOrd="0" presId="urn:microsoft.com/office/officeart/2018/5/layout/IconCircleLabelList"/>
    <dgm:cxn modelId="{68F6BF0F-A700-4F99-BEC8-C03A091AABD4}" srcId="{95672B90-BF49-47D6-81E3-F287618D38F5}" destId="{80013276-CC26-4BC1-9ECF-4CA47463922E}" srcOrd="0" destOrd="0" parTransId="{FBE2EB6B-605B-408A-8588-30E43652F866}" sibTransId="{9C58ED35-296C-48D9-BD65-7BF357940AA2}"/>
    <dgm:cxn modelId="{34A10D4A-DB42-4D71-A4AC-22A07970CAE9}" type="presOf" srcId="{C2D9DD0D-D8B4-48A6-B20A-D00D3EA42241}" destId="{429B5F22-95E6-40F5-BE91-1E91AA14FBFE}" srcOrd="0" destOrd="0" presId="urn:microsoft.com/office/officeart/2018/5/layout/IconCircleLabelList"/>
    <dgm:cxn modelId="{C26FFA64-F791-450E-AA40-AED9AFCB083C}" type="presOf" srcId="{95672B90-BF49-47D6-81E3-F287618D38F5}" destId="{E1C90AC4-7491-44E0-86E8-2868E97B8A9C}" srcOrd="0" destOrd="0" presId="urn:microsoft.com/office/officeart/2018/5/layout/IconCircleLabelList"/>
    <dgm:cxn modelId="{0E50876D-FEC0-47E2-AF00-34FEACA5D64E}" srcId="{95672B90-BF49-47D6-81E3-F287618D38F5}" destId="{C2D9DD0D-D8B4-48A6-B20A-D00D3EA42241}" srcOrd="1" destOrd="0" parTransId="{5D8DFC55-4D3C-428A-A8AA-43467E4F239B}" sibTransId="{9F5A4EBD-6077-4638-8865-2B62096FD256}"/>
    <dgm:cxn modelId="{A00D90D6-0AAC-4392-94B2-485E3A32A3B6}" type="presOf" srcId="{58F9BAAA-C3DC-44F7-965D-93CA5A4BD03B}" destId="{E3A82C70-4440-425A-86A4-76593027B745}" srcOrd="0" destOrd="0" presId="urn:microsoft.com/office/officeart/2018/5/layout/IconCircleLabelList"/>
    <dgm:cxn modelId="{206527E7-878A-4E7D-BE3E-8E0D15E4D4AA}" srcId="{95672B90-BF49-47D6-81E3-F287618D38F5}" destId="{58F9BAAA-C3DC-44F7-965D-93CA5A4BD03B}" srcOrd="2" destOrd="0" parTransId="{E01DF288-F2CA-439B-8FA5-BCB74B11F967}" sibTransId="{83C49399-5542-44DD-B322-AE3AC555A959}"/>
    <dgm:cxn modelId="{8BFA1A6A-DE4E-4946-A5E2-62891002B1D8}" type="presParOf" srcId="{E1C90AC4-7491-44E0-86E8-2868E97B8A9C}" destId="{8D51B7EA-49FD-4CB1-8FF4-001AC1BB058F}" srcOrd="0" destOrd="0" presId="urn:microsoft.com/office/officeart/2018/5/layout/IconCircleLabelList"/>
    <dgm:cxn modelId="{3AA19969-D328-4086-9768-C34D500E92FA}" type="presParOf" srcId="{8D51B7EA-49FD-4CB1-8FF4-001AC1BB058F}" destId="{0128A649-2D68-427D-9B4C-302C52EAFD1A}" srcOrd="0" destOrd="0" presId="urn:microsoft.com/office/officeart/2018/5/layout/IconCircleLabelList"/>
    <dgm:cxn modelId="{55CB9A63-BDFC-4709-A58F-F74A8FF7193B}" type="presParOf" srcId="{8D51B7EA-49FD-4CB1-8FF4-001AC1BB058F}" destId="{456812DA-29C9-46AB-94F1-0CE630E8E4F6}" srcOrd="1" destOrd="0" presId="urn:microsoft.com/office/officeart/2018/5/layout/IconCircleLabelList"/>
    <dgm:cxn modelId="{28C5B4F5-7BB0-4BED-96C0-D324B046FFE1}" type="presParOf" srcId="{8D51B7EA-49FD-4CB1-8FF4-001AC1BB058F}" destId="{C7E808A1-FDAF-4DB3-B12C-6A9A89B52293}" srcOrd="2" destOrd="0" presId="urn:microsoft.com/office/officeart/2018/5/layout/IconCircleLabelList"/>
    <dgm:cxn modelId="{8119EDA8-3BEA-481F-B1EE-A6A0A4A2FED8}" type="presParOf" srcId="{8D51B7EA-49FD-4CB1-8FF4-001AC1BB058F}" destId="{38381702-D168-4ED1-AF07-D9E1153BE024}" srcOrd="3" destOrd="0" presId="urn:microsoft.com/office/officeart/2018/5/layout/IconCircleLabelList"/>
    <dgm:cxn modelId="{F703B4FC-E3A3-417B-92F0-9035CF1D45A6}" type="presParOf" srcId="{E1C90AC4-7491-44E0-86E8-2868E97B8A9C}" destId="{A103E55E-683F-4BEC-B869-681592ECACB1}" srcOrd="1" destOrd="0" presId="urn:microsoft.com/office/officeart/2018/5/layout/IconCircleLabelList"/>
    <dgm:cxn modelId="{19C1FF8C-363A-4C82-907D-F3DEA7704D44}" type="presParOf" srcId="{E1C90AC4-7491-44E0-86E8-2868E97B8A9C}" destId="{A0193A73-52A8-4D78-8B00-75FB0F47C7D8}" srcOrd="2" destOrd="0" presId="urn:microsoft.com/office/officeart/2018/5/layout/IconCircleLabelList"/>
    <dgm:cxn modelId="{48E7C1FE-1DF2-41DD-A22C-3A5D2B12B3CD}" type="presParOf" srcId="{A0193A73-52A8-4D78-8B00-75FB0F47C7D8}" destId="{F8C56D05-C85D-4F44-AF99-C8D33742A3FF}" srcOrd="0" destOrd="0" presId="urn:microsoft.com/office/officeart/2018/5/layout/IconCircleLabelList"/>
    <dgm:cxn modelId="{DC7FAE29-253A-4DDB-908B-AEF643593598}" type="presParOf" srcId="{A0193A73-52A8-4D78-8B00-75FB0F47C7D8}" destId="{40F1878E-A7CA-406F-B0F9-C3C5F6A108CF}" srcOrd="1" destOrd="0" presId="urn:microsoft.com/office/officeart/2018/5/layout/IconCircleLabelList"/>
    <dgm:cxn modelId="{7F0795FF-E28E-4EAE-8CBA-6A5027B0CCA4}" type="presParOf" srcId="{A0193A73-52A8-4D78-8B00-75FB0F47C7D8}" destId="{92FD8256-D0CE-44AF-9FF7-72093AF2E543}" srcOrd="2" destOrd="0" presId="urn:microsoft.com/office/officeart/2018/5/layout/IconCircleLabelList"/>
    <dgm:cxn modelId="{95069435-147A-4BBD-BEDC-D74A69A4434F}" type="presParOf" srcId="{A0193A73-52A8-4D78-8B00-75FB0F47C7D8}" destId="{429B5F22-95E6-40F5-BE91-1E91AA14FBFE}" srcOrd="3" destOrd="0" presId="urn:microsoft.com/office/officeart/2018/5/layout/IconCircleLabelList"/>
    <dgm:cxn modelId="{E3CA532D-DC67-48CF-B4CC-1AEC799EEE16}" type="presParOf" srcId="{E1C90AC4-7491-44E0-86E8-2868E97B8A9C}" destId="{A2EC38F4-0416-4D64-9C9C-5413A3A1D928}" srcOrd="3" destOrd="0" presId="urn:microsoft.com/office/officeart/2018/5/layout/IconCircleLabelList"/>
    <dgm:cxn modelId="{4CCD3CFC-5B83-4042-9581-A4202BE73373}" type="presParOf" srcId="{E1C90AC4-7491-44E0-86E8-2868E97B8A9C}" destId="{DCA2F713-75B8-4463-8E7B-2A7D5281C406}" srcOrd="4" destOrd="0" presId="urn:microsoft.com/office/officeart/2018/5/layout/IconCircleLabelList"/>
    <dgm:cxn modelId="{5530FAA3-E26E-4F3F-9DC0-151A4AF55F8C}" type="presParOf" srcId="{DCA2F713-75B8-4463-8E7B-2A7D5281C406}" destId="{98A2F466-B92B-4F27-BA10-E9C0DD1B0093}" srcOrd="0" destOrd="0" presId="urn:microsoft.com/office/officeart/2018/5/layout/IconCircleLabelList"/>
    <dgm:cxn modelId="{07E25218-1254-40A4-BAC0-D253681F7722}" type="presParOf" srcId="{DCA2F713-75B8-4463-8E7B-2A7D5281C406}" destId="{B8BDDD4B-C973-4757-97AB-81CEB4BA822D}" srcOrd="1" destOrd="0" presId="urn:microsoft.com/office/officeart/2018/5/layout/IconCircleLabelList"/>
    <dgm:cxn modelId="{F45DE583-7EA9-47A5-BACA-4FE759EED49B}" type="presParOf" srcId="{DCA2F713-75B8-4463-8E7B-2A7D5281C406}" destId="{E8819EA0-7AC5-4F46-A5E2-41766974F649}" srcOrd="2" destOrd="0" presId="urn:microsoft.com/office/officeart/2018/5/layout/IconCircleLabelList"/>
    <dgm:cxn modelId="{FF7577F7-D102-4778-8CED-C41BF2D57C5B}" type="presParOf" srcId="{DCA2F713-75B8-4463-8E7B-2A7D5281C406}" destId="{E3A82C70-4440-425A-86A4-76593027B74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8BF48F-284F-4A35-BEE3-7AFD775B965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6E56C6-6BC9-4117-BD10-9FCD4FFCD4E6}">
      <dgm:prSet/>
      <dgm:spPr/>
      <dgm:t>
        <a:bodyPr/>
        <a:lstStyle/>
        <a:p>
          <a:pPr>
            <a:defRPr cap="all"/>
          </a:pPr>
          <a:r>
            <a:rPr lang="en-US"/>
            <a:t>MCP = Universal AI Plug</a:t>
          </a:r>
        </a:p>
      </dgm:t>
    </dgm:pt>
    <dgm:pt modelId="{6E9E629D-C2D0-421F-9898-D6767805B85B}" type="parTrans" cxnId="{AB8A1187-DEB2-47C9-A4AF-68966A66CD66}">
      <dgm:prSet/>
      <dgm:spPr/>
      <dgm:t>
        <a:bodyPr/>
        <a:lstStyle/>
        <a:p>
          <a:endParaRPr lang="en-US"/>
        </a:p>
      </dgm:t>
    </dgm:pt>
    <dgm:pt modelId="{9EBB0867-E2D2-4D38-BD48-ADD50561A179}" type="sibTrans" cxnId="{AB8A1187-DEB2-47C9-A4AF-68966A66CD66}">
      <dgm:prSet/>
      <dgm:spPr/>
      <dgm:t>
        <a:bodyPr/>
        <a:lstStyle/>
        <a:p>
          <a:endParaRPr lang="en-US"/>
        </a:p>
      </dgm:t>
    </dgm:pt>
    <dgm:pt modelId="{67950565-F68D-45AE-9F09-5FC3A8138113}">
      <dgm:prSet/>
      <dgm:spPr/>
      <dgm:t>
        <a:bodyPr/>
        <a:lstStyle/>
        <a:p>
          <a:pPr>
            <a:defRPr cap="all"/>
          </a:pPr>
          <a:r>
            <a:rPr lang="en-US"/>
            <a:t>3 moves: Map → Transform → Deliver</a:t>
          </a:r>
        </a:p>
      </dgm:t>
    </dgm:pt>
    <dgm:pt modelId="{5EF4CCF2-1E80-4C5B-ADC0-DBD60959B895}" type="parTrans" cxnId="{275DA801-59B9-4F66-9627-0DF349CEF6FD}">
      <dgm:prSet/>
      <dgm:spPr/>
      <dgm:t>
        <a:bodyPr/>
        <a:lstStyle/>
        <a:p>
          <a:endParaRPr lang="en-US"/>
        </a:p>
      </dgm:t>
    </dgm:pt>
    <dgm:pt modelId="{0B6D4E9E-7492-4C65-9BB6-0812F90FAABF}" type="sibTrans" cxnId="{275DA801-59B9-4F66-9627-0DF349CEF6FD}">
      <dgm:prSet/>
      <dgm:spPr/>
      <dgm:t>
        <a:bodyPr/>
        <a:lstStyle/>
        <a:p>
          <a:endParaRPr lang="en-US"/>
        </a:p>
      </dgm:t>
    </dgm:pt>
    <dgm:pt modelId="{9B7EB6C4-3A38-416B-9968-AE8052E17D7A}">
      <dgm:prSet/>
      <dgm:spPr/>
      <dgm:t>
        <a:bodyPr/>
        <a:lstStyle/>
        <a:p>
          <a:pPr>
            <a:defRPr cap="all"/>
          </a:pPr>
          <a:r>
            <a:rPr lang="en-US" dirty="0"/>
            <a:t>Real-time value - today</a:t>
          </a:r>
        </a:p>
      </dgm:t>
    </dgm:pt>
    <dgm:pt modelId="{46A35FC3-7F28-449D-A1AA-88626C2233A1}" type="parTrans" cxnId="{1A174AE9-FE5A-4494-A335-6885E74F53E8}">
      <dgm:prSet/>
      <dgm:spPr/>
      <dgm:t>
        <a:bodyPr/>
        <a:lstStyle/>
        <a:p>
          <a:endParaRPr lang="en-US"/>
        </a:p>
      </dgm:t>
    </dgm:pt>
    <dgm:pt modelId="{DFA29DAB-5253-4C18-BD77-0B855E4216CF}" type="sibTrans" cxnId="{1A174AE9-FE5A-4494-A335-6885E74F53E8}">
      <dgm:prSet/>
      <dgm:spPr/>
      <dgm:t>
        <a:bodyPr/>
        <a:lstStyle/>
        <a:p>
          <a:endParaRPr lang="en-US"/>
        </a:p>
      </dgm:t>
    </dgm:pt>
    <dgm:pt modelId="{65419426-6E4C-4F5E-BC85-5E8F1747F57D}" type="pres">
      <dgm:prSet presAssocID="{E18BF48F-284F-4A35-BEE3-7AFD775B965F}" presName="root" presStyleCnt="0">
        <dgm:presLayoutVars>
          <dgm:dir/>
          <dgm:resizeHandles val="exact"/>
        </dgm:presLayoutVars>
      </dgm:prSet>
      <dgm:spPr/>
    </dgm:pt>
    <dgm:pt modelId="{8C2CA1E5-DDD0-49DD-BDA5-B7A6CE8C50F6}" type="pres">
      <dgm:prSet presAssocID="{276E56C6-6BC9-4117-BD10-9FCD4FFCD4E6}" presName="compNode" presStyleCnt="0"/>
      <dgm:spPr/>
    </dgm:pt>
    <dgm:pt modelId="{BBA711C4-9B78-42DC-9465-2EB414D4BDEE}" type="pres">
      <dgm:prSet presAssocID="{276E56C6-6BC9-4117-BD10-9FCD4FFCD4E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BD6B668-A350-4D65-AA11-0547A66FF727}" type="pres">
      <dgm:prSet presAssocID="{276E56C6-6BC9-4117-BD10-9FCD4FFCD4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815BF55-C6D1-4893-ABD7-870525DBE125}" type="pres">
      <dgm:prSet presAssocID="{276E56C6-6BC9-4117-BD10-9FCD4FFCD4E6}" presName="spaceRect" presStyleCnt="0"/>
      <dgm:spPr/>
    </dgm:pt>
    <dgm:pt modelId="{6987DF07-287A-44AF-959A-2A39B6639B39}" type="pres">
      <dgm:prSet presAssocID="{276E56C6-6BC9-4117-BD10-9FCD4FFCD4E6}" presName="textRect" presStyleLbl="revTx" presStyleIdx="0" presStyleCnt="3">
        <dgm:presLayoutVars>
          <dgm:chMax val="1"/>
          <dgm:chPref val="1"/>
        </dgm:presLayoutVars>
      </dgm:prSet>
      <dgm:spPr/>
    </dgm:pt>
    <dgm:pt modelId="{CE95DD3F-C1E3-45D0-80FB-C4A1A169EA62}" type="pres">
      <dgm:prSet presAssocID="{9EBB0867-E2D2-4D38-BD48-ADD50561A179}" presName="sibTrans" presStyleCnt="0"/>
      <dgm:spPr/>
    </dgm:pt>
    <dgm:pt modelId="{F68F42D9-4EF5-431C-8E7C-0FC54FB67C43}" type="pres">
      <dgm:prSet presAssocID="{67950565-F68D-45AE-9F09-5FC3A8138113}" presName="compNode" presStyleCnt="0"/>
      <dgm:spPr/>
    </dgm:pt>
    <dgm:pt modelId="{7A368803-DC31-4836-8C2A-3237DF391806}" type="pres">
      <dgm:prSet presAssocID="{67950565-F68D-45AE-9F09-5FC3A813811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6D45107-FF43-4510-A55B-0391F0DAB7AC}" type="pres">
      <dgm:prSet presAssocID="{67950565-F68D-45AE-9F09-5FC3A81381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AD56298-9E82-49BD-AD42-27C8ED3728C5}" type="pres">
      <dgm:prSet presAssocID="{67950565-F68D-45AE-9F09-5FC3A8138113}" presName="spaceRect" presStyleCnt="0"/>
      <dgm:spPr/>
    </dgm:pt>
    <dgm:pt modelId="{2D8A92FE-6A6B-43CC-8C80-C5592DE31BA6}" type="pres">
      <dgm:prSet presAssocID="{67950565-F68D-45AE-9F09-5FC3A8138113}" presName="textRect" presStyleLbl="revTx" presStyleIdx="1" presStyleCnt="3">
        <dgm:presLayoutVars>
          <dgm:chMax val="1"/>
          <dgm:chPref val="1"/>
        </dgm:presLayoutVars>
      </dgm:prSet>
      <dgm:spPr/>
    </dgm:pt>
    <dgm:pt modelId="{9AF652E8-81C7-4117-A6C4-AFE7E3BC05F9}" type="pres">
      <dgm:prSet presAssocID="{0B6D4E9E-7492-4C65-9BB6-0812F90FAABF}" presName="sibTrans" presStyleCnt="0"/>
      <dgm:spPr/>
    </dgm:pt>
    <dgm:pt modelId="{7FA3AFFE-14B3-4D92-B288-EB3C24C67800}" type="pres">
      <dgm:prSet presAssocID="{9B7EB6C4-3A38-416B-9968-AE8052E17D7A}" presName="compNode" presStyleCnt="0"/>
      <dgm:spPr/>
    </dgm:pt>
    <dgm:pt modelId="{A2259C07-DEEC-4ABB-96D7-0BB37E253223}" type="pres">
      <dgm:prSet presAssocID="{9B7EB6C4-3A38-416B-9968-AE8052E17D7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C642ECF-6CC3-4987-A33A-DE533B58DEA4}" type="pres">
      <dgm:prSet presAssocID="{9B7EB6C4-3A38-416B-9968-AE8052E17D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422A71CE-AA16-4611-AF8F-BAC9182C2C8D}" type="pres">
      <dgm:prSet presAssocID="{9B7EB6C4-3A38-416B-9968-AE8052E17D7A}" presName="spaceRect" presStyleCnt="0"/>
      <dgm:spPr/>
    </dgm:pt>
    <dgm:pt modelId="{4CA192C9-E2E8-4BDF-B7AB-8622AC7C4761}" type="pres">
      <dgm:prSet presAssocID="{9B7EB6C4-3A38-416B-9968-AE8052E17D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5DA801-59B9-4F66-9627-0DF349CEF6FD}" srcId="{E18BF48F-284F-4A35-BEE3-7AFD775B965F}" destId="{67950565-F68D-45AE-9F09-5FC3A8138113}" srcOrd="1" destOrd="0" parTransId="{5EF4CCF2-1E80-4C5B-ADC0-DBD60959B895}" sibTransId="{0B6D4E9E-7492-4C65-9BB6-0812F90FAABF}"/>
    <dgm:cxn modelId="{43E16D41-2AD7-4A16-A41E-2C1D57DD0B17}" type="presOf" srcId="{67950565-F68D-45AE-9F09-5FC3A8138113}" destId="{2D8A92FE-6A6B-43CC-8C80-C5592DE31BA6}" srcOrd="0" destOrd="0" presId="urn:microsoft.com/office/officeart/2018/5/layout/IconLeafLabelList"/>
    <dgm:cxn modelId="{052ADA67-6DC1-44E7-B514-90352FBFB268}" type="presOf" srcId="{E18BF48F-284F-4A35-BEE3-7AFD775B965F}" destId="{65419426-6E4C-4F5E-BC85-5E8F1747F57D}" srcOrd="0" destOrd="0" presId="urn:microsoft.com/office/officeart/2018/5/layout/IconLeafLabelList"/>
    <dgm:cxn modelId="{792BED67-14FB-4103-B945-83E889862C4C}" type="presOf" srcId="{9B7EB6C4-3A38-416B-9968-AE8052E17D7A}" destId="{4CA192C9-E2E8-4BDF-B7AB-8622AC7C4761}" srcOrd="0" destOrd="0" presId="urn:microsoft.com/office/officeart/2018/5/layout/IconLeafLabelList"/>
    <dgm:cxn modelId="{AB8A1187-DEB2-47C9-A4AF-68966A66CD66}" srcId="{E18BF48F-284F-4A35-BEE3-7AFD775B965F}" destId="{276E56C6-6BC9-4117-BD10-9FCD4FFCD4E6}" srcOrd="0" destOrd="0" parTransId="{6E9E629D-C2D0-421F-9898-D6767805B85B}" sibTransId="{9EBB0867-E2D2-4D38-BD48-ADD50561A179}"/>
    <dgm:cxn modelId="{012CE292-AB86-4579-8DCA-B8084E4DDC85}" type="presOf" srcId="{276E56C6-6BC9-4117-BD10-9FCD4FFCD4E6}" destId="{6987DF07-287A-44AF-959A-2A39B6639B39}" srcOrd="0" destOrd="0" presId="urn:microsoft.com/office/officeart/2018/5/layout/IconLeafLabelList"/>
    <dgm:cxn modelId="{1A174AE9-FE5A-4494-A335-6885E74F53E8}" srcId="{E18BF48F-284F-4A35-BEE3-7AFD775B965F}" destId="{9B7EB6C4-3A38-416B-9968-AE8052E17D7A}" srcOrd="2" destOrd="0" parTransId="{46A35FC3-7F28-449D-A1AA-88626C2233A1}" sibTransId="{DFA29DAB-5253-4C18-BD77-0B855E4216CF}"/>
    <dgm:cxn modelId="{37EEA33E-0DB7-454E-8D53-CDCE3A430B58}" type="presParOf" srcId="{65419426-6E4C-4F5E-BC85-5E8F1747F57D}" destId="{8C2CA1E5-DDD0-49DD-BDA5-B7A6CE8C50F6}" srcOrd="0" destOrd="0" presId="urn:microsoft.com/office/officeart/2018/5/layout/IconLeafLabelList"/>
    <dgm:cxn modelId="{1273E294-A034-4CB0-B830-147B7B8A04BB}" type="presParOf" srcId="{8C2CA1E5-DDD0-49DD-BDA5-B7A6CE8C50F6}" destId="{BBA711C4-9B78-42DC-9465-2EB414D4BDEE}" srcOrd="0" destOrd="0" presId="urn:microsoft.com/office/officeart/2018/5/layout/IconLeafLabelList"/>
    <dgm:cxn modelId="{D299A3E7-5CCE-47D9-938B-C544150DC10C}" type="presParOf" srcId="{8C2CA1E5-DDD0-49DD-BDA5-B7A6CE8C50F6}" destId="{6BD6B668-A350-4D65-AA11-0547A66FF727}" srcOrd="1" destOrd="0" presId="urn:microsoft.com/office/officeart/2018/5/layout/IconLeafLabelList"/>
    <dgm:cxn modelId="{BD833888-18F6-418B-AB2A-4D88B94363FF}" type="presParOf" srcId="{8C2CA1E5-DDD0-49DD-BDA5-B7A6CE8C50F6}" destId="{A815BF55-C6D1-4893-ABD7-870525DBE125}" srcOrd="2" destOrd="0" presId="urn:microsoft.com/office/officeart/2018/5/layout/IconLeafLabelList"/>
    <dgm:cxn modelId="{F117C63B-5CD7-455E-8E9E-E777A809E597}" type="presParOf" srcId="{8C2CA1E5-DDD0-49DD-BDA5-B7A6CE8C50F6}" destId="{6987DF07-287A-44AF-959A-2A39B6639B39}" srcOrd="3" destOrd="0" presId="urn:microsoft.com/office/officeart/2018/5/layout/IconLeafLabelList"/>
    <dgm:cxn modelId="{E5D31FD0-2364-4BDC-BBD1-CF79E5787772}" type="presParOf" srcId="{65419426-6E4C-4F5E-BC85-5E8F1747F57D}" destId="{CE95DD3F-C1E3-45D0-80FB-C4A1A169EA62}" srcOrd="1" destOrd="0" presId="urn:microsoft.com/office/officeart/2018/5/layout/IconLeafLabelList"/>
    <dgm:cxn modelId="{684EF712-30C7-4B60-9A58-1E8128196777}" type="presParOf" srcId="{65419426-6E4C-4F5E-BC85-5E8F1747F57D}" destId="{F68F42D9-4EF5-431C-8E7C-0FC54FB67C43}" srcOrd="2" destOrd="0" presId="urn:microsoft.com/office/officeart/2018/5/layout/IconLeafLabelList"/>
    <dgm:cxn modelId="{7D21B1ED-6E69-4FC5-B234-9C9EE3B150F7}" type="presParOf" srcId="{F68F42D9-4EF5-431C-8E7C-0FC54FB67C43}" destId="{7A368803-DC31-4836-8C2A-3237DF391806}" srcOrd="0" destOrd="0" presId="urn:microsoft.com/office/officeart/2018/5/layout/IconLeafLabelList"/>
    <dgm:cxn modelId="{7C30B321-ECE5-46DD-8E3C-803BD8A27DB1}" type="presParOf" srcId="{F68F42D9-4EF5-431C-8E7C-0FC54FB67C43}" destId="{A6D45107-FF43-4510-A55B-0391F0DAB7AC}" srcOrd="1" destOrd="0" presId="urn:microsoft.com/office/officeart/2018/5/layout/IconLeafLabelList"/>
    <dgm:cxn modelId="{0A651B5B-25A8-4455-8F77-44839E85B978}" type="presParOf" srcId="{F68F42D9-4EF5-431C-8E7C-0FC54FB67C43}" destId="{FAD56298-9E82-49BD-AD42-27C8ED3728C5}" srcOrd="2" destOrd="0" presId="urn:microsoft.com/office/officeart/2018/5/layout/IconLeafLabelList"/>
    <dgm:cxn modelId="{4357AF38-6E0C-42BD-8668-E92FF22E5900}" type="presParOf" srcId="{F68F42D9-4EF5-431C-8E7C-0FC54FB67C43}" destId="{2D8A92FE-6A6B-43CC-8C80-C5592DE31BA6}" srcOrd="3" destOrd="0" presId="urn:microsoft.com/office/officeart/2018/5/layout/IconLeafLabelList"/>
    <dgm:cxn modelId="{B099FEC4-BCF7-45A0-9945-C039991670E2}" type="presParOf" srcId="{65419426-6E4C-4F5E-BC85-5E8F1747F57D}" destId="{9AF652E8-81C7-4117-A6C4-AFE7E3BC05F9}" srcOrd="3" destOrd="0" presId="urn:microsoft.com/office/officeart/2018/5/layout/IconLeafLabelList"/>
    <dgm:cxn modelId="{30DB659A-EC46-482F-BDC1-CD2CF59CF252}" type="presParOf" srcId="{65419426-6E4C-4F5E-BC85-5E8F1747F57D}" destId="{7FA3AFFE-14B3-4D92-B288-EB3C24C67800}" srcOrd="4" destOrd="0" presId="urn:microsoft.com/office/officeart/2018/5/layout/IconLeafLabelList"/>
    <dgm:cxn modelId="{7944B673-A8A8-4044-81E8-C691DACC15B7}" type="presParOf" srcId="{7FA3AFFE-14B3-4D92-B288-EB3C24C67800}" destId="{A2259C07-DEEC-4ABB-96D7-0BB37E253223}" srcOrd="0" destOrd="0" presId="urn:microsoft.com/office/officeart/2018/5/layout/IconLeafLabelList"/>
    <dgm:cxn modelId="{5CFA40ED-CB24-4820-9066-F76859351554}" type="presParOf" srcId="{7FA3AFFE-14B3-4D92-B288-EB3C24C67800}" destId="{2C642ECF-6CC3-4987-A33A-DE533B58DEA4}" srcOrd="1" destOrd="0" presId="urn:microsoft.com/office/officeart/2018/5/layout/IconLeafLabelList"/>
    <dgm:cxn modelId="{83D489E4-21F4-4F72-BF56-51E8BF8A7326}" type="presParOf" srcId="{7FA3AFFE-14B3-4D92-B288-EB3C24C67800}" destId="{422A71CE-AA16-4611-AF8F-BAC9182C2C8D}" srcOrd="2" destOrd="0" presId="urn:microsoft.com/office/officeart/2018/5/layout/IconLeafLabelList"/>
    <dgm:cxn modelId="{499EC6F9-35C4-4BAF-B4CA-F677D9418950}" type="presParOf" srcId="{7FA3AFFE-14B3-4D92-B288-EB3C24C67800}" destId="{4CA192C9-E2E8-4BDF-B7AB-8622AC7C476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71AF38-8F9A-4B9F-BEA1-2F263FA142D5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C6B3BF-2DE2-4DA3-BDDF-6F3C50A52451}">
      <dgm:prSet custT="1"/>
      <dgm:spPr/>
      <dgm:t>
        <a:bodyPr/>
        <a:lstStyle/>
        <a:p>
          <a:r>
            <a:rPr lang="en-US" sz="2400" dirty="0"/>
            <a:t>Email: </a:t>
          </a:r>
          <a:r>
            <a:rPr lang="en-US" sz="2400" dirty="0" err="1"/>
            <a:t>bevan.venter@yahoo.com</a:t>
          </a:r>
          <a:endParaRPr lang="en-US" sz="2400" dirty="0"/>
        </a:p>
      </dgm:t>
    </dgm:pt>
    <dgm:pt modelId="{DFA76631-7D0C-48D6-B79F-CFD4CB7F78A3}" type="parTrans" cxnId="{6C88A4E1-C6A3-4BC0-98E4-595583406C7F}">
      <dgm:prSet/>
      <dgm:spPr/>
      <dgm:t>
        <a:bodyPr/>
        <a:lstStyle/>
        <a:p>
          <a:endParaRPr lang="en-US"/>
        </a:p>
      </dgm:t>
    </dgm:pt>
    <dgm:pt modelId="{53BA1678-15A0-4BA9-8F76-8A438A04F440}" type="sibTrans" cxnId="{6C88A4E1-C6A3-4BC0-98E4-595583406C7F}">
      <dgm:prSet/>
      <dgm:spPr/>
      <dgm:t>
        <a:bodyPr/>
        <a:lstStyle/>
        <a:p>
          <a:endParaRPr lang="en-US"/>
        </a:p>
      </dgm:t>
    </dgm:pt>
    <dgm:pt modelId="{7190509A-36FF-4D34-BDAD-CDB2AD79A2C5}">
      <dgm:prSet custT="1"/>
      <dgm:spPr/>
      <dgm:t>
        <a:bodyPr/>
        <a:lstStyle/>
        <a:p>
          <a:r>
            <a:rPr lang="en-US" sz="2400"/>
            <a:t>LinkedIn: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https://www.linkedin.com/in/bevan-venter-3aabb4111/</a:t>
          </a:r>
          <a:endParaRPr lang="en-US" sz="2400" dirty="0"/>
        </a:p>
      </dgm:t>
    </dgm:pt>
    <dgm:pt modelId="{BF1CA2D1-42F2-4EE7-AE2C-6C3CD8E8F053}" type="parTrans" cxnId="{580036F0-68D2-475A-A8A6-64A942198E6C}">
      <dgm:prSet/>
      <dgm:spPr/>
      <dgm:t>
        <a:bodyPr/>
        <a:lstStyle/>
        <a:p>
          <a:endParaRPr lang="en-US"/>
        </a:p>
      </dgm:t>
    </dgm:pt>
    <dgm:pt modelId="{1DCD680C-26B7-4F6E-8801-F770F8644339}" type="sibTrans" cxnId="{580036F0-68D2-475A-A8A6-64A942198E6C}">
      <dgm:prSet/>
      <dgm:spPr/>
      <dgm:t>
        <a:bodyPr/>
        <a:lstStyle/>
        <a:p>
          <a:endParaRPr lang="en-US"/>
        </a:p>
      </dgm:t>
    </dgm:pt>
    <dgm:pt modelId="{1A94FCC5-2A76-4CF9-B68B-4B16AFB630C2}">
      <dgm:prSet custT="1"/>
      <dgm:spPr/>
      <dgm:t>
        <a:bodyPr/>
        <a:lstStyle/>
        <a:p>
          <a:r>
            <a:rPr lang="en-US" sz="2400"/>
            <a:t>GitHub: </a:t>
          </a:r>
          <a:r>
            <a:rPr lang="en-US" sz="240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https://github.com/Yo-Yo-ZA</a:t>
          </a:r>
          <a:endParaRPr lang="en-US" sz="2400" dirty="0"/>
        </a:p>
      </dgm:t>
    </dgm:pt>
    <dgm:pt modelId="{1B4C933E-362E-4018-A0B9-7998DF11336B}" type="parTrans" cxnId="{E230E6DA-7C18-4265-A63B-25134BA67DA3}">
      <dgm:prSet/>
      <dgm:spPr/>
      <dgm:t>
        <a:bodyPr/>
        <a:lstStyle/>
        <a:p>
          <a:endParaRPr lang="en-US"/>
        </a:p>
      </dgm:t>
    </dgm:pt>
    <dgm:pt modelId="{B78AF405-3023-4581-AA5B-DF551F8A4098}" type="sibTrans" cxnId="{E230E6DA-7C18-4265-A63B-25134BA67DA3}">
      <dgm:prSet/>
      <dgm:spPr/>
      <dgm:t>
        <a:bodyPr/>
        <a:lstStyle/>
        <a:p>
          <a:endParaRPr lang="en-US"/>
        </a:p>
      </dgm:t>
    </dgm:pt>
    <dgm:pt modelId="{4D808416-C741-AD47-B1A5-3BB968A08FD9}" type="pres">
      <dgm:prSet presAssocID="{8971AF38-8F9A-4B9F-BEA1-2F263FA142D5}" presName="linear" presStyleCnt="0">
        <dgm:presLayoutVars>
          <dgm:animLvl val="lvl"/>
          <dgm:resizeHandles val="exact"/>
        </dgm:presLayoutVars>
      </dgm:prSet>
      <dgm:spPr/>
    </dgm:pt>
    <dgm:pt modelId="{2A28FF77-D9D8-B44D-A3C8-A3D676F4060C}" type="pres">
      <dgm:prSet presAssocID="{22C6B3BF-2DE2-4DA3-BDDF-6F3C50A524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248923-EAC9-5844-9887-7454A48E5164}" type="pres">
      <dgm:prSet presAssocID="{53BA1678-15A0-4BA9-8F76-8A438A04F440}" presName="spacer" presStyleCnt="0"/>
      <dgm:spPr/>
    </dgm:pt>
    <dgm:pt modelId="{691A1845-E32F-8B43-B710-8C65194A589A}" type="pres">
      <dgm:prSet presAssocID="{7190509A-36FF-4D34-BDAD-CDB2AD79A2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F20D1D-6F81-9247-B2AA-0FAA5FAA2336}" type="pres">
      <dgm:prSet presAssocID="{1DCD680C-26B7-4F6E-8801-F770F8644339}" presName="spacer" presStyleCnt="0"/>
      <dgm:spPr/>
    </dgm:pt>
    <dgm:pt modelId="{AEECD579-5068-8645-B654-D2F681AFA371}" type="pres">
      <dgm:prSet presAssocID="{1A94FCC5-2A76-4CF9-B68B-4B16AFB630C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6575104-B330-1D48-B7D0-E8BB530CA1B9}" type="presOf" srcId="{8971AF38-8F9A-4B9F-BEA1-2F263FA142D5}" destId="{4D808416-C741-AD47-B1A5-3BB968A08FD9}" srcOrd="0" destOrd="0" presId="urn:microsoft.com/office/officeart/2005/8/layout/vList2"/>
    <dgm:cxn modelId="{E230E6DA-7C18-4265-A63B-25134BA67DA3}" srcId="{8971AF38-8F9A-4B9F-BEA1-2F263FA142D5}" destId="{1A94FCC5-2A76-4CF9-B68B-4B16AFB630C2}" srcOrd="2" destOrd="0" parTransId="{1B4C933E-362E-4018-A0B9-7998DF11336B}" sibTransId="{B78AF405-3023-4581-AA5B-DF551F8A4098}"/>
    <dgm:cxn modelId="{6C88A4E1-C6A3-4BC0-98E4-595583406C7F}" srcId="{8971AF38-8F9A-4B9F-BEA1-2F263FA142D5}" destId="{22C6B3BF-2DE2-4DA3-BDDF-6F3C50A52451}" srcOrd="0" destOrd="0" parTransId="{DFA76631-7D0C-48D6-B79F-CFD4CB7F78A3}" sibTransId="{53BA1678-15A0-4BA9-8F76-8A438A04F440}"/>
    <dgm:cxn modelId="{FEC463E9-37C3-D44D-B64B-1B5C0C68A7FB}" type="presOf" srcId="{22C6B3BF-2DE2-4DA3-BDDF-6F3C50A52451}" destId="{2A28FF77-D9D8-B44D-A3C8-A3D676F4060C}" srcOrd="0" destOrd="0" presId="urn:microsoft.com/office/officeart/2005/8/layout/vList2"/>
    <dgm:cxn modelId="{23CA12EC-E94E-9E44-83E6-9EDFB0C47000}" type="presOf" srcId="{1A94FCC5-2A76-4CF9-B68B-4B16AFB630C2}" destId="{AEECD579-5068-8645-B654-D2F681AFA371}" srcOrd="0" destOrd="0" presId="urn:microsoft.com/office/officeart/2005/8/layout/vList2"/>
    <dgm:cxn modelId="{8C3769EC-5EE0-7945-8EC4-E60F8B4A2846}" type="presOf" srcId="{7190509A-36FF-4D34-BDAD-CDB2AD79A2C5}" destId="{691A1845-E32F-8B43-B710-8C65194A589A}" srcOrd="0" destOrd="0" presId="urn:microsoft.com/office/officeart/2005/8/layout/vList2"/>
    <dgm:cxn modelId="{580036F0-68D2-475A-A8A6-64A942198E6C}" srcId="{8971AF38-8F9A-4B9F-BEA1-2F263FA142D5}" destId="{7190509A-36FF-4D34-BDAD-CDB2AD79A2C5}" srcOrd="1" destOrd="0" parTransId="{BF1CA2D1-42F2-4EE7-AE2C-6C3CD8E8F053}" sibTransId="{1DCD680C-26B7-4F6E-8801-F770F8644339}"/>
    <dgm:cxn modelId="{FC30B6D8-4558-934C-98C9-CA19C56BBC65}" type="presParOf" srcId="{4D808416-C741-AD47-B1A5-3BB968A08FD9}" destId="{2A28FF77-D9D8-B44D-A3C8-A3D676F4060C}" srcOrd="0" destOrd="0" presId="urn:microsoft.com/office/officeart/2005/8/layout/vList2"/>
    <dgm:cxn modelId="{BC94065C-4875-B246-8784-16ED16DE7AFD}" type="presParOf" srcId="{4D808416-C741-AD47-B1A5-3BB968A08FD9}" destId="{DB248923-EAC9-5844-9887-7454A48E5164}" srcOrd="1" destOrd="0" presId="urn:microsoft.com/office/officeart/2005/8/layout/vList2"/>
    <dgm:cxn modelId="{671CF59F-39B4-1A4C-9C9E-B7129B11CB4A}" type="presParOf" srcId="{4D808416-C741-AD47-B1A5-3BB968A08FD9}" destId="{691A1845-E32F-8B43-B710-8C65194A589A}" srcOrd="2" destOrd="0" presId="urn:microsoft.com/office/officeart/2005/8/layout/vList2"/>
    <dgm:cxn modelId="{AF4385B6-7B35-9245-9137-F1EC1BCC1924}" type="presParOf" srcId="{4D808416-C741-AD47-B1A5-3BB968A08FD9}" destId="{BDF20D1D-6F81-9247-B2AA-0FAA5FAA2336}" srcOrd="3" destOrd="0" presId="urn:microsoft.com/office/officeart/2005/8/layout/vList2"/>
    <dgm:cxn modelId="{05A89B09-0DA2-7846-8C64-A60C41243935}" type="presParOf" srcId="{4D808416-C741-AD47-B1A5-3BB968A08FD9}" destId="{AEECD579-5068-8645-B654-D2F681AFA3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D5714-12B0-47BE-BAB3-9981E112B917}">
      <dsp:nvSpPr>
        <dsp:cNvPr id="0" name=""/>
        <dsp:cNvSpPr/>
      </dsp:nvSpPr>
      <dsp:spPr>
        <a:xfrm>
          <a:off x="0" y="449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CB8A2-2B7E-43FD-B75D-3B0F79759006}">
      <dsp:nvSpPr>
        <dsp:cNvPr id="0" name=""/>
        <dsp:cNvSpPr/>
      </dsp:nvSpPr>
      <dsp:spPr>
        <a:xfrm>
          <a:off x="318375" y="237258"/>
          <a:ext cx="578865" cy="578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DCFBB-8ED3-4FC4-8A72-A53EC9875FA0}">
      <dsp:nvSpPr>
        <dsp:cNvPr id="0" name=""/>
        <dsp:cNvSpPr/>
      </dsp:nvSpPr>
      <dsp:spPr>
        <a:xfrm>
          <a:off x="1215617" y="449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BCom (Financial Management)</a:t>
          </a:r>
        </a:p>
      </dsp:txBody>
      <dsp:txXfrm>
        <a:off x="1215617" y="449"/>
        <a:ext cx="3942169" cy="1052482"/>
      </dsp:txXfrm>
    </dsp:sp>
    <dsp:sp modelId="{F6E68B72-A3C7-4BA2-B3E8-C1B0B75EA948}">
      <dsp:nvSpPr>
        <dsp:cNvPr id="0" name=""/>
        <dsp:cNvSpPr/>
      </dsp:nvSpPr>
      <dsp:spPr>
        <a:xfrm>
          <a:off x="0" y="1316052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A1472-4231-43DB-9FFF-7D6D4D38A999}">
      <dsp:nvSpPr>
        <dsp:cNvPr id="0" name=""/>
        <dsp:cNvSpPr/>
      </dsp:nvSpPr>
      <dsp:spPr>
        <a:xfrm>
          <a:off x="318375" y="1552861"/>
          <a:ext cx="578865" cy="578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16C12-4616-42A5-A244-04F7F00A52B6}">
      <dsp:nvSpPr>
        <dsp:cNvPr id="0" name=""/>
        <dsp:cNvSpPr/>
      </dsp:nvSpPr>
      <dsp:spPr>
        <a:xfrm>
          <a:off x="1215617" y="1316052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BCIS (Computer Science)</a:t>
          </a:r>
        </a:p>
      </dsp:txBody>
      <dsp:txXfrm>
        <a:off x="1215617" y="1316052"/>
        <a:ext cx="3942169" cy="1052482"/>
      </dsp:txXfrm>
    </dsp:sp>
    <dsp:sp modelId="{629DF1D9-017E-4A2A-8CCC-FC42D4902767}">
      <dsp:nvSpPr>
        <dsp:cNvPr id="0" name=""/>
        <dsp:cNvSpPr/>
      </dsp:nvSpPr>
      <dsp:spPr>
        <a:xfrm>
          <a:off x="0" y="2631655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7463C-A397-476E-A5AC-E9B8971D8CAE}">
      <dsp:nvSpPr>
        <dsp:cNvPr id="0" name=""/>
        <dsp:cNvSpPr/>
      </dsp:nvSpPr>
      <dsp:spPr>
        <a:xfrm>
          <a:off x="318375" y="2868464"/>
          <a:ext cx="578865" cy="578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0F4F1-9E57-437E-937F-BAC1D2D12FE4}">
      <dsp:nvSpPr>
        <dsp:cNvPr id="0" name=""/>
        <dsp:cNvSpPr/>
      </dsp:nvSpPr>
      <dsp:spPr>
        <a:xfrm>
          <a:off x="1215617" y="2631655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Progress - FTIP Certification</a:t>
          </a:r>
        </a:p>
      </dsp:txBody>
      <dsp:txXfrm>
        <a:off x="1215617" y="2631655"/>
        <a:ext cx="3942169" cy="105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63270-0289-2940-9E29-B6E88E1E6603}">
      <dsp:nvSpPr>
        <dsp:cNvPr id="0" name=""/>
        <dsp:cNvSpPr/>
      </dsp:nvSpPr>
      <dsp:spPr>
        <a:xfrm>
          <a:off x="853" y="21822"/>
          <a:ext cx="3457633" cy="4149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Why Integration Hurts?</a:t>
          </a:r>
        </a:p>
      </dsp:txBody>
      <dsp:txXfrm>
        <a:off x="853" y="1681486"/>
        <a:ext cx="3457633" cy="2489496"/>
      </dsp:txXfrm>
    </dsp:sp>
    <dsp:sp modelId="{A24253FF-F7BC-CE45-9FA8-B2F55482C072}">
      <dsp:nvSpPr>
        <dsp:cNvPr id="0" name=""/>
        <dsp:cNvSpPr/>
      </dsp:nvSpPr>
      <dsp:spPr>
        <a:xfrm>
          <a:off x="853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21822"/>
        <a:ext cx="3457633" cy="1659664"/>
      </dsp:txXfrm>
    </dsp:sp>
    <dsp:sp modelId="{408CAA23-8745-2C43-9963-5876C926927A}">
      <dsp:nvSpPr>
        <dsp:cNvPr id="0" name=""/>
        <dsp:cNvSpPr/>
      </dsp:nvSpPr>
      <dsp:spPr>
        <a:xfrm>
          <a:off x="3735097" y="21822"/>
          <a:ext cx="3457633" cy="41491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What is Model Context Protocol (MCP)?</a:t>
          </a:r>
        </a:p>
      </dsp:txBody>
      <dsp:txXfrm>
        <a:off x="3735097" y="1681486"/>
        <a:ext cx="3457633" cy="2489496"/>
      </dsp:txXfrm>
    </dsp:sp>
    <dsp:sp modelId="{AE41CC50-CB82-F74A-98A5-6CD90ECAECAD}">
      <dsp:nvSpPr>
        <dsp:cNvPr id="0" name=""/>
        <dsp:cNvSpPr/>
      </dsp:nvSpPr>
      <dsp:spPr>
        <a:xfrm>
          <a:off x="3735097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21822"/>
        <a:ext cx="3457633" cy="1659664"/>
      </dsp:txXfrm>
    </dsp:sp>
    <dsp:sp modelId="{2296603E-0E20-A346-8186-ADC9B8C80911}">
      <dsp:nvSpPr>
        <dsp:cNvPr id="0" name=""/>
        <dsp:cNvSpPr/>
      </dsp:nvSpPr>
      <dsp:spPr>
        <a:xfrm>
          <a:off x="7469341" y="21822"/>
          <a:ext cx="3457633" cy="41491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How can you use </a:t>
          </a:r>
          <a:r>
            <a:rPr lang="en-US" sz="2600" kern="1200" dirty="0" err="1"/>
            <a:t>MContextodel</a:t>
          </a:r>
          <a:r>
            <a:rPr lang="en-US" sz="2600" kern="1200" dirty="0"/>
            <a:t> Protocol (MCP)?</a:t>
          </a:r>
        </a:p>
      </dsp:txBody>
      <dsp:txXfrm>
        <a:off x="7469341" y="1681486"/>
        <a:ext cx="3457633" cy="2489496"/>
      </dsp:txXfrm>
    </dsp:sp>
    <dsp:sp modelId="{8306965F-8049-8F4A-A2C2-99852C396454}">
      <dsp:nvSpPr>
        <dsp:cNvPr id="0" name=""/>
        <dsp:cNvSpPr/>
      </dsp:nvSpPr>
      <dsp:spPr>
        <a:xfrm>
          <a:off x="7469341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21822"/>
        <a:ext cx="3457633" cy="1659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72C4F-55D0-4113-9F4B-AACCAC8CDE8C}">
      <dsp:nvSpPr>
        <dsp:cNvPr id="0" name=""/>
        <dsp:cNvSpPr/>
      </dsp:nvSpPr>
      <dsp:spPr>
        <a:xfrm>
          <a:off x="0" y="53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35A05-4DF9-476E-98F1-7A3EA84960A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F0374-B209-4759-927C-C2D6275F2609}">
      <dsp:nvSpPr>
        <dsp:cNvPr id="0" name=""/>
        <dsp:cNvSpPr/>
      </dsp:nvSpPr>
      <dsp:spPr>
        <a:xfrm>
          <a:off x="1435590" y="53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Map</a:t>
          </a:r>
          <a:r>
            <a:rPr lang="en-US" sz="2300" kern="1200" dirty="0"/>
            <a:t> intents &amp; data: MCP Client</a:t>
          </a:r>
        </a:p>
      </dsp:txBody>
      <dsp:txXfrm>
        <a:off x="1435590" y="531"/>
        <a:ext cx="3746009" cy="1242935"/>
      </dsp:txXfrm>
    </dsp:sp>
    <dsp:sp modelId="{DE068C79-2FF8-473F-9879-3EBC6F7F607F}">
      <dsp:nvSpPr>
        <dsp:cNvPr id="0" name=""/>
        <dsp:cNvSpPr/>
      </dsp:nvSpPr>
      <dsp:spPr>
        <a:xfrm>
          <a:off x="0" y="155420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32B3D-F48C-4579-A4F4-92AA14F530B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5F031-61FF-4953-B43A-1D8B01A31352}">
      <dsp:nvSpPr>
        <dsp:cNvPr id="0" name=""/>
        <dsp:cNvSpPr/>
      </dsp:nvSpPr>
      <dsp:spPr>
        <a:xfrm>
          <a:off x="1435590" y="155420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Transform</a:t>
          </a:r>
          <a:r>
            <a:rPr lang="en-US" sz="2300" kern="1200" dirty="0"/>
            <a:t> to model context: MCP Protocol</a:t>
          </a:r>
        </a:p>
      </dsp:txBody>
      <dsp:txXfrm>
        <a:off x="1435590" y="1554201"/>
        <a:ext cx="3746009" cy="1242935"/>
      </dsp:txXfrm>
    </dsp:sp>
    <dsp:sp modelId="{BF736F20-4B30-414D-A4EF-24F63ECC4942}">
      <dsp:nvSpPr>
        <dsp:cNvPr id="0" name=""/>
        <dsp:cNvSpPr/>
      </dsp:nvSpPr>
      <dsp:spPr>
        <a:xfrm>
          <a:off x="0" y="3107870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FA91E-8B9B-4EA4-8D8F-DBDDA4806C6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EE80B-EA3F-4B58-B6CF-8C465FE15D95}">
      <dsp:nvSpPr>
        <dsp:cNvPr id="0" name=""/>
        <dsp:cNvSpPr/>
      </dsp:nvSpPr>
      <dsp:spPr>
        <a:xfrm>
          <a:off x="1435590" y="3107870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Deliver</a:t>
          </a:r>
          <a:r>
            <a:rPr lang="en-US" sz="2300" kern="1200" dirty="0"/>
            <a:t> results back: MCP Server to MCP Client	</a:t>
          </a:r>
        </a:p>
      </dsp:txBody>
      <dsp:txXfrm>
        <a:off x="1435590" y="3107870"/>
        <a:ext cx="3746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8A649-2D68-427D-9B4C-302C52EAFD1A}">
      <dsp:nvSpPr>
        <dsp:cNvPr id="0" name=""/>
        <dsp:cNvSpPr/>
      </dsp:nvSpPr>
      <dsp:spPr>
        <a:xfrm>
          <a:off x="271693" y="930704"/>
          <a:ext cx="848162" cy="8481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812DA-29C9-46AB-94F1-0CE630E8E4F6}">
      <dsp:nvSpPr>
        <dsp:cNvPr id="0" name=""/>
        <dsp:cNvSpPr/>
      </dsp:nvSpPr>
      <dsp:spPr>
        <a:xfrm>
          <a:off x="452448" y="1111460"/>
          <a:ext cx="486650" cy="48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81702-D168-4ED1-AF07-D9E1153BE024}">
      <dsp:nvSpPr>
        <dsp:cNvPr id="0" name=""/>
        <dsp:cNvSpPr/>
      </dsp:nvSpPr>
      <dsp:spPr>
        <a:xfrm>
          <a:off x="559" y="2043047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Real-time data exchange</a:t>
          </a:r>
        </a:p>
      </dsp:txBody>
      <dsp:txXfrm>
        <a:off x="559" y="2043047"/>
        <a:ext cx="1390429" cy="556171"/>
      </dsp:txXfrm>
    </dsp:sp>
    <dsp:sp modelId="{F8C56D05-C85D-4F44-AF99-C8D33742A3FF}">
      <dsp:nvSpPr>
        <dsp:cNvPr id="0" name=""/>
        <dsp:cNvSpPr/>
      </dsp:nvSpPr>
      <dsp:spPr>
        <a:xfrm>
          <a:off x="1905447" y="930704"/>
          <a:ext cx="848162" cy="8481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1878E-A7CA-406F-B0F9-C3C5F6A108CF}">
      <dsp:nvSpPr>
        <dsp:cNvPr id="0" name=""/>
        <dsp:cNvSpPr/>
      </dsp:nvSpPr>
      <dsp:spPr>
        <a:xfrm>
          <a:off x="2086203" y="1111460"/>
          <a:ext cx="486650" cy="48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B5F22-95E6-40F5-BE91-1E91AA14FBFE}">
      <dsp:nvSpPr>
        <dsp:cNvPr id="0" name=""/>
        <dsp:cNvSpPr/>
      </dsp:nvSpPr>
      <dsp:spPr>
        <a:xfrm>
          <a:off x="1634314" y="2043047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Faster KYC (Know Your Customer) &amp; onboarding</a:t>
          </a:r>
        </a:p>
      </dsp:txBody>
      <dsp:txXfrm>
        <a:off x="1634314" y="2043047"/>
        <a:ext cx="1390429" cy="556171"/>
      </dsp:txXfrm>
    </dsp:sp>
    <dsp:sp modelId="{98A2F466-B92B-4F27-BA10-E9C0DD1B0093}">
      <dsp:nvSpPr>
        <dsp:cNvPr id="0" name=""/>
        <dsp:cNvSpPr/>
      </dsp:nvSpPr>
      <dsp:spPr>
        <a:xfrm>
          <a:off x="1088570" y="2946827"/>
          <a:ext cx="848162" cy="8481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DDD4B-C973-4757-97AB-81CEB4BA822D}">
      <dsp:nvSpPr>
        <dsp:cNvPr id="0" name=""/>
        <dsp:cNvSpPr/>
      </dsp:nvSpPr>
      <dsp:spPr>
        <a:xfrm>
          <a:off x="1269326" y="3127583"/>
          <a:ext cx="486650" cy="48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82C70-4440-425A-86A4-76593027B745}">
      <dsp:nvSpPr>
        <dsp:cNvPr id="0" name=""/>
        <dsp:cNvSpPr/>
      </dsp:nvSpPr>
      <dsp:spPr>
        <a:xfrm>
          <a:off x="817436" y="4059170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Live fraud &amp; CX insights (Customer Experience Insights)</a:t>
          </a:r>
        </a:p>
      </dsp:txBody>
      <dsp:txXfrm>
        <a:off x="817436" y="4059170"/>
        <a:ext cx="1390429" cy="5561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711C4-9B78-42DC-9465-2EB414D4BDEE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B668-A350-4D65-AA11-0547A66FF727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7DF07-287A-44AF-959A-2A39B6639B39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MCP = Universal AI Plug</a:t>
          </a:r>
        </a:p>
      </dsp:txBody>
      <dsp:txXfrm>
        <a:off x="93445" y="3018902"/>
        <a:ext cx="3206250" cy="720000"/>
      </dsp:txXfrm>
    </dsp:sp>
    <dsp:sp modelId="{7A368803-DC31-4836-8C2A-3237DF391806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45107-FF43-4510-A55B-0391F0DAB7AC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A92FE-6A6B-43CC-8C80-C5592DE31BA6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3 moves: Map → Transform → Deliver</a:t>
          </a:r>
        </a:p>
      </dsp:txBody>
      <dsp:txXfrm>
        <a:off x="3860789" y="3018902"/>
        <a:ext cx="3206250" cy="720000"/>
      </dsp:txXfrm>
    </dsp:sp>
    <dsp:sp modelId="{A2259C07-DEEC-4ABB-96D7-0BB37E253223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42ECF-6CC3-4987-A33A-DE533B58DEA4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192C9-E2E8-4BDF-B7AB-8622AC7C4761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Real-time value - today</a:t>
          </a:r>
        </a:p>
      </dsp:txBody>
      <dsp:txXfrm>
        <a:off x="7628133" y="3018902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8FF77-D9D8-B44D-A3C8-A3D676F4060C}">
      <dsp:nvSpPr>
        <dsp:cNvPr id="0" name=""/>
        <dsp:cNvSpPr/>
      </dsp:nvSpPr>
      <dsp:spPr>
        <a:xfrm>
          <a:off x="0" y="714559"/>
          <a:ext cx="666683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Email: </a:t>
          </a:r>
          <a:r>
            <a:rPr lang="en-US" sz="2400" kern="1200" dirty="0" err="1"/>
            <a:t>bevan.venter@yahoo.com</a:t>
          </a:r>
          <a:endParaRPr lang="en-US" sz="2400" kern="1200" dirty="0"/>
        </a:p>
      </dsp:txBody>
      <dsp:txXfrm>
        <a:off x="59399" y="773958"/>
        <a:ext cx="6548035" cy="1098002"/>
      </dsp:txXfrm>
    </dsp:sp>
    <dsp:sp modelId="{691A1845-E32F-8B43-B710-8C65194A589A}">
      <dsp:nvSpPr>
        <dsp:cNvPr id="0" name=""/>
        <dsp:cNvSpPr/>
      </dsp:nvSpPr>
      <dsp:spPr>
        <a:xfrm>
          <a:off x="0" y="2118560"/>
          <a:ext cx="666683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LinkedIn: </a:t>
          </a:r>
          <a:r>
            <a:rPr lang="en-US" sz="2400" kern="12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https://www.linkedin.com/in/bevan-venter-3aabb4111/</a:t>
          </a:r>
          <a:endParaRPr lang="en-US" sz="2400" kern="1200" dirty="0"/>
        </a:p>
      </dsp:txBody>
      <dsp:txXfrm>
        <a:off x="59399" y="2177959"/>
        <a:ext cx="6548035" cy="1098002"/>
      </dsp:txXfrm>
    </dsp:sp>
    <dsp:sp modelId="{AEECD579-5068-8645-B654-D2F681AFA371}">
      <dsp:nvSpPr>
        <dsp:cNvPr id="0" name=""/>
        <dsp:cNvSpPr/>
      </dsp:nvSpPr>
      <dsp:spPr>
        <a:xfrm>
          <a:off x="0" y="3522560"/>
          <a:ext cx="666683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GitHub: </a:t>
          </a:r>
          <a:r>
            <a:rPr lang="en-US" sz="2400" kern="120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https://github.com/Yo-Yo-ZA</a:t>
          </a:r>
          <a:endParaRPr lang="en-US" sz="2400" kern="1200" dirty="0"/>
        </a:p>
      </dsp:txBody>
      <dsp:txXfrm>
        <a:off x="59399" y="3581959"/>
        <a:ext cx="6548035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9CCC3-8D33-A747-BCDD-5D366CFA76C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F77A-44FC-AA44-9837-690FEB34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Thank you for our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Sponsor’s.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to Niels and the team  - hard work behind the scenes.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6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Block’s goose agents plug into MCP for real-time action.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Sardine’s SDK unifies fraud/KYC via one API.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Imagine rolling out a new product in less than a month.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Imagine rolling out a new AI feature in </a:t>
            </a:r>
            <a:r>
              <a:rPr lang="en-US" b="0" dirty="0"/>
              <a:t>one week</a:t>
            </a:r>
            <a:r>
              <a:rPr lang="en-US" dirty="0"/>
              <a:t>, not a month.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Imagine changing system prompts and custom prompts on the fly and not changing in production.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99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7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A786-E148-5083-83FE-4CC5DD986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70F13-1DE6-0A60-6E49-AB2E6C795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72FC-8F79-82AF-E095-27E184B48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Again Thank you for our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08F17-6A03-AD63-C307-2526CC969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19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9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7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Ground rule: </a:t>
            </a:r>
            <a:r>
              <a:rPr lang="en-US" dirty="0"/>
              <a:t>If I don’t know something, I’ll honestly say I don’t know and will get back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6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Ground rule: </a:t>
            </a:r>
            <a:r>
              <a:rPr lang="en-US" dirty="0"/>
              <a:t>If I don’t know something, I’ll honestly say I don’t know and will get back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4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43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Data silos block insight.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Weeks-long onboarding stalls customers and clients.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Fraud tools act too late.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Ask: “Who has felt this integration pain with API's?”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3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Think of the MCP, as a universal USB-C cable for AI.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Just like USB-C, it hides the ugly wiring and says, “Same plug, any device.”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interface, fewer contracts, faster launches.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4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Map intents &amp; data: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/>
              <a:t>What job</a:t>
            </a:r>
            <a:r>
              <a:rPr lang="en-US" dirty="0"/>
              <a:t> needs doing and </a:t>
            </a:r>
            <a:r>
              <a:rPr lang="en-US" i="1" dirty="0"/>
              <a:t>where</a:t>
            </a:r>
            <a:r>
              <a:rPr lang="en-US" dirty="0"/>
              <a:t> the right data lives.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Transform to model context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packs that instruction into MCP’s common ‘plug’—almost like putting the right pins on the USB-C cable.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Deliver results back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Data comes straight back through the same port, and the agents translates it into a human answer, or fires off the next action.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dirty="0"/>
              <a:t>Real-time data exchange: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b="0" dirty="0" err="1"/>
              <a:t>FedNow’s</a:t>
            </a:r>
            <a:r>
              <a:rPr lang="en-US" sz="1600" b="0" dirty="0"/>
              <a:t> rapid uptake. Less than two years after launch, more than 1 300 U.S. financial institutions are already live on </a:t>
            </a:r>
            <a:r>
              <a:rPr lang="en-US" sz="1600" b="0" dirty="0" err="1"/>
              <a:t>FedNow</a:t>
            </a:r>
            <a:r>
              <a:rPr lang="en-US" sz="16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/>
              <a:t>Faster KYC (Know Your Customer) &amp; onboarding: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Sardine reads a </a:t>
            </a:r>
            <a:r>
              <a:rPr lang="en-US" sz="1600" dirty="0" err="1"/>
              <a:t>licence</a:t>
            </a:r>
            <a:r>
              <a:rPr lang="en-US" sz="1600" dirty="0"/>
              <a:t>, checks selfie liveness, and returns a decision in </a:t>
            </a:r>
            <a:r>
              <a:rPr lang="en-US" sz="1600" b="1" dirty="0"/>
              <a:t>&lt; 20 seconds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/>
              <a:t>Live fraud &amp; CX insights (Customer Experience Insights):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Mastercard’s AI protects 159 B transactions annually and can lift fraud-catch rates by up to 300%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7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CA3E-2DAD-1E48-DE33-06106E3CE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DC36E-8521-FF8E-E90E-D2C0AC781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9E953-1DE8-3353-638F-7CB5A5C4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98BA-AFA7-09FB-D45C-15E4EDB6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23C2-8854-06C9-A20F-9A39DC52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6BB2-93EB-3D3E-BED3-F4AC31E7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1FE5D-E94F-A6C4-5D57-9DC83165F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BE8C-E4DE-1374-FF28-AD3CE188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FDA1-AB62-5A7E-253C-2F4B2622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CEE2-4799-4075-F512-61820F4D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69AB1-08A9-CD1F-52EC-B7EFDB376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9A709-9CC1-B2CA-29C4-55B13966B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8D7F-4095-CF00-7406-4980280A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7CA2-EAE1-26E0-FC4C-52B08706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0133-9188-F92E-44C4-EB5E0F5B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2B61-49B5-026B-79AA-6CDCE985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B159-6C44-E04A-5D2E-1E4B1E0F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0454C-F171-81A2-6048-004FD81A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24F6-FB85-9D18-4F7E-3C821B87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0845-2A80-7DB1-FB41-70792550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E2DC-A99E-9B29-EBDE-EA9BBB93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C5D0C-8E6C-07AB-ADD2-7E1C3A85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D91E-099C-CE90-2B55-6D4AB9A3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A15A-B0A4-693D-4BB8-C2B15044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97A42-8AF6-D4FB-6417-FB1C4D3D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7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A42B-E23C-02E7-82A7-3C52A540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FEF6-282A-07C2-9499-E14647DAA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7C60B-C529-2ECB-B016-F571B2216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1B248-3160-5339-7BA4-BD879C69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FFB8C-8394-E2F0-3176-47024A30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0BBE-5169-643F-63E6-98CA949F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E7F-0657-6C2D-3C42-4B675EF7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93385-D7B3-3C10-255C-CCF34F6E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4562-E53F-6FD2-1D5F-8D9E1EDC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8823C-F688-2F5F-64D9-1DEB51FA4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B23C6-E81C-0C09-8310-3B636208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83E17-5CFB-6673-D7F4-7CC33AAE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33C0F-40F0-0E28-04A4-4D459818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623A6F-3E52-76BB-AABE-5F0A06EF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F0FF-5C29-DDAB-2523-93D41F5C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28909-E4BA-3C42-BF6D-3D9C1D30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1673E-429A-5CB5-7FC3-2CE2966D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1FB2D-242B-EFE3-4DC0-903FB75F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9BF0A-967A-BB44-377E-EB4955F9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6CFB2-E886-CF7B-F259-6A80B75C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FEB87-B608-8F99-30B7-60B195EE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E127-ECB6-ED3C-7589-0E4A3687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234-660B-B756-AD5C-5C191899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522B-E6BC-7114-B6DA-7891B7C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707F5-3EB4-EB2A-33CB-4820746B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C70D2-D0BB-298A-2DE2-92E7BB02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A64B4-4A78-D559-D88D-2AA5F05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8DC0-FDF9-DD0E-446A-84083746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551A3-16EF-7E9B-FCE6-4201F7FB8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FAAE5-CD09-F098-F41A-53F4ADC2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74AF5-504D-BCA3-AF11-0F7FCADD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4E4B-C368-1739-ED5A-19C61D7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93975-DEDA-96E0-FA85-67A988E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32C9E-3F75-5D3B-E444-C80100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FC7FA-34E2-7A03-5A83-88D6D14D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B9C2-99A8-56E4-B760-B5517D419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338D-9EFF-1227-E4B7-1E9419697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7FF49-91D3-B12C-FF7A-AB67374B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artis-research.com/custom-insights/7947225/keeping-good-company-streamlining-client-onboarding-with-cdi-part-1" TargetMode="External"/><Relationship Id="rId3" Type="http://schemas.openxmlformats.org/officeDocument/2006/relationships/hyperlink" Target="https://block.github.io/goose/" TargetMode="External"/><Relationship Id="rId7" Type="http://schemas.openxmlformats.org/officeDocument/2006/relationships/hyperlink" Target="https://www.paymentsdive.com/news/fednow-draws-1300-financial-firms/746106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vedcraft/unlocking-agentic-apps-with-the-model-context-protocol-mcp-for-financial-services-a-complete-3196cc455868" TargetMode="External"/><Relationship Id="rId5" Type="http://schemas.openxmlformats.org/officeDocument/2006/relationships/hyperlink" Target="https://modelcontextprotocol.io/introduction" TargetMode="External"/><Relationship Id="rId4" Type="http://schemas.openxmlformats.org/officeDocument/2006/relationships/hyperlink" Target="https://www.sardine.ai/platform" TargetMode="External"/><Relationship Id="rId9" Type="http://schemas.openxmlformats.org/officeDocument/2006/relationships/hyperlink" Target="https://www.businessinsider.com/sc/how-ai-at-scale-is-shaping-the-future-of-commer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F704C579-7621-338A-F497-28DEFF4E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F3ED-7A68-7DE3-ADFC-176474E8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FinTech Innovation in the wild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D4807-05F2-4754-AFA5-0C6071346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Block’s goose agents plug into MCP for real-time action.</a:t>
            </a:r>
          </a:p>
        </p:txBody>
      </p:sp>
      <p:pic>
        <p:nvPicPr>
          <p:cNvPr id="10" name="Content Placeholder 9" descr="A black bird with green text&#10;&#10;AI-generated content may be incorrect.">
            <a:extLst>
              <a:ext uri="{FF2B5EF4-FFF2-40B4-BE49-F238E27FC236}">
                <a16:creationId xmlns:a16="http://schemas.microsoft.com/office/drawing/2014/main" id="{6E3D3102-1C0F-190E-F77D-CA681F45A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993450"/>
            <a:ext cx="5157787" cy="27078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063A8-0D20-BAB4-7A99-30E2CDF65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/>
              <a:t>Sardine’s SDK unifies fraud via one API</a:t>
            </a:r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DCB1EB-869D-95A8-E43F-8058A0624A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986782"/>
            <a:ext cx="5183188" cy="2721173"/>
          </a:xfrm>
        </p:spPr>
      </p:pic>
    </p:spTree>
    <p:extLst>
      <p:ext uri="{BB962C8B-B14F-4D97-AF65-F5344CB8AC3E}">
        <p14:creationId xmlns:p14="http://schemas.microsoft.com/office/powerpoint/2010/main" val="372686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81DBF-F905-5E8B-19AB-C8735304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i="1" dirty="0">
                <a:solidFill>
                  <a:srgbClr val="FFFFFF"/>
                </a:solidFill>
              </a:rPr>
              <a:t>Unlocking new Opportunities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C7DD1-6BBC-6F3A-5830-CEA7DA9CF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r>
              <a:rPr lang="en-US" sz="2000" b="1" dirty="0"/>
              <a:t>Today</a:t>
            </a:r>
            <a:r>
              <a:rPr lang="en-US" sz="2000" dirty="0"/>
              <a:t>: Manual mapping, batch jobs, vendor lock-in.</a:t>
            </a:r>
          </a:p>
          <a:p>
            <a:pPr marL="285750"/>
            <a:endParaRPr lang="en-US" sz="2000" dirty="0"/>
          </a:p>
          <a:p>
            <a:pPr marL="285750"/>
            <a:r>
              <a:rPr lang="en-US" sz="2000" b="1" dirty="0"/>
              <a:t>Tomorrow</a:t>
            </a:r>
            <a:r>
              <a:rPr lang="en-US" sz="2000" dirty="0"/>
              <a:t>: Plug-and-play models, real-time orchestration, ecosystem agility.</a:t>
            </a:r>
          </a:p>
          <a:p>
            <a:endParaRPr lang="en-US" sz="2000" dirty="0"/>
          </a:p>
        </p:txBody>
      </p:sp>
      <p:pic>
        <p:nvPicPr>
          <p:cNvPr id="9" name="Content Placeholder 8" descr="A white train on a curved road&#10;&#10;AI-generated content may be incorrect.">
            <a:extLst>
              <a:ext uri="{FF2B5EF4-FFF2-40B4-BE49-F238E27FC236}">
                <a16:creationId xmlns:a16="http://schemas.microsoft.com/office/drawing/2014/main" id="{C3479FA5-FC7D-F3EB-D060-68E95D1F0B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2566" r="17905"/>
          <a:stretch>
            <a:fillRect/>
          </a:stretch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19CE3-3E01-EB78-A5AA-98A07425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Key Takeaways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D5DD133-449B-19B2-CD6D-B964AFF6A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17374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311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et of white speech bubbles&#10;&#10;AI-generated content may be incorrect.">
            <a:extLst>
              <a:ext uri="{FF2B5EF4-FFF2-40B4-BE49-F238E27FC236}">
                <a16:creationId xmlns:a16="http://schemas.microsoft.com/office/drawing/2014/main" id="{F0B6BB2A-F98A-6B2E-5A81-AA11091BD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123" b="3615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579E6-AEAC-DF1B-E750-8C6DE1D7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Questions, Ideas, Challenges?</a:t>
            </a:r>
          </a:p>
        </p:txBody>
      </p:sp>
    </p:spTree>
    <p:extLst>
      <p:ext uri="{BB962C8B-B14F-4D97-AF65-F5344CB8AC3E}">
        <p14:creationId xmlns:p14="http://schemas.microsoft.com/office/powerpoint/2010/main" val="3320351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083CCDBD-9111-75FC-523E-57BAE55D9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2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ED96E-2794-3544-C634-E1F1C7D8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85D1CB12-26E4-DA2A-D144-BF8A9B905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0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A363-2EC3-2E6C-860F-84D91E0D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Thank You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A1CAF6-61DD-A0C0-2E83-B42F55598C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38847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38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68BA-1835-DAD4-42C1-C42D1961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3E88C-8CBB-4B99-583A-0F2183CF4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/>
            <a:r>
              <a:rPr lang="en-US" sz="2000" dirty="0">
                <a:hlinkClick r:id="rId3"/>
              </a:rPr>
              <a:t>https://block.github.io/goose/</a:t>
            </a:r>
            <a:endParaRPr lang="en-US" sz="2000" dirty="0"/>
          </a:p>
          <a:p>
            <a:pPr marL="171450" indent="-171450"/>
            <a:r>
              <a:rPr lang="en-US" sz="2000" dirty="0">
                <a:hlinkClick r:id="rId4"/>
              </a:rPr>
              <a:t>https://www.sardine.ai/platform</a:t>
            </a:r>
            <a:endParaRPr lang="en-US" sz="2000" dirty="0"/>
          </a:p>
          <a:p>
            <a:pPr marL="171450" indent="-171450"/>
            <a:r>
              <a:rPr lang="en-US" sz="2000" dirty="0">
                <a:hlinkClick r:id="rId5"/>
              </a:rPr>
              <a:t>https://modelcontextprotocol.io/introduction</a:t>
            </a:r>
            <a:endParaRPr lang="en-US" sz="2000" dirty="0"/>
          </a:p>
          <a:p>
            <a:pPr marL="171450" indent="-171450"/>
            <a:r>
              <a:rPr lang="en-US" sz="2000" dirty="0">
                <a:hlinkClick r:id="rId6"/>
              </a:rPr>
              <a:t>https://medium.com/vedcraft/unlocking-agentic-apps-with-the-model-context-protocol-mcp-for-financial-services-a-complete-3196cc455868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https://www.paymentsdive.com/news/fednow-draws-1300-financial-firms/746106/</a:t>
            </a:r>
            <a:endParaRPr lang="en-US" sz="2000" dirty="0"/>
          </a:p>
          <a:p>
            <a:r>
              <a:rPr lang="en-US" sz="2000" dirty="0">
                <a:hlinkClick r:id="rId8"/>
              </a:rPr>
              <a:t>https://www.chartis-research.com/custom-insights/7947225/keeping-good-company-streamlining-client-onboarding-with-cdi-part-1</a:t>
            </a:r>
            <a:endParaRPr lang="en-US" sz="2000" dirty="0"/>
          </a:p>
          <a:p>
            <a:r>
              <a:rPr lang="en-US" sz="2000" dirty="0">
                <a:hlinkClick r:id="rId9"/>
              </a:rPr>
              <a:t>https://www.businessinsider.com/sc/how-ai-at-scale-is-shaping-the-future-of-commerce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758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E6BFE-2F76-C270-4B37-CCD70F70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65EABC13-628D-1027-CE22-2CAD7B03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9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AB2F-5C12-FDAD-073F-D53F741B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6346-2835-A65E-7BE9-4DE9BEC31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Education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08B9F42-B7E1-31D8-EC73-DE7498A0671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281812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CC638-86F0-4FFC-0B8D-628F79808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Fun Facts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92F59-E8F0-B2B0-B4C2-7720872A49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Musician: Writing &amp; Producing</a:t>
            </a:r>
          </a:p>
          <a:p>
            <a:pPr lvl="1"/>
            <a:r>
              <a:rPr lang="en-US" dirty="0"/>
              <a:t>Debut EP in Progress</a:t>
            </a:r>
          </a:p>
          <a:p>
            <a:pPr lvl="1"/>
            <a:endParaRPr lang="en-US" dirty="0"/>
          </a:p>
          <a:p>
            <a:r>
              <a:rPr lang="en-US" sz="2400" dirty="0"/>
              <a:t>Passionate tea-quila lover</a:t>
            </a:r>
          </a:p>
          <a:p>
            <a:endParaRPr lang="en-US" sz="2400" dirty="0"/>
          </a:p>
          <a:p>
            <a:r>
              <a:rPr lang="en-US" sz="2400" dirty="0"/>
              <a:t>Open-Source Contributor</a:t>
            </a:r>
          </a:p>
        </p:txBody>
      </p:sp>
    </p:spTree>
    <p:extLst>
      <p:ext uri="{BB962C8B-B14F-4D97-AF65-F5344CB8AC3E}">
        <p14:creationId xmlns:p14="http://schemas.microsoft.com/office/powerpoint/2010/main" val="16351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92FC1-6D20-E999-96CB-F2851C5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APIs to MCP: AI Integration in Finance</a:t>
            </a:r>
          </a:p>
        </p:txBody>
      </p:sp>
      <p:pic>
        <p:nvPicPr>
          <p:cNvPr id="5" name="Content Placeholder 4" descr="A hand holding a white usb cable&#10;&#10;AI-generated content may be incorrect.">
            <a:extLst>
              <a:ext uri="{FF2B5EF4-FFF2-40B4-BE49-F238E27FC236}">
                <a16:creationId xmlns:a16="http://schemas.microsoft.com/office/drawing/2014/main" id="{D5FBA394-9BB2-E026-D29F-29E229995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8964" r="1523"/>
          <a:stretch>
            <a:fillRect/>
          </a:stretch>
        </p:blipFill>
        <p:spPr>
          <a:xfrm>
            <a:off x="4600363" y="467208"/>
            <a:ext cx="7029878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325A0-CB1B-5175-C2BF-3D920C97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Road Map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B83C883-0AFA-CBD7-38BD-864B98C1F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6757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419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6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A9E90-AFE2-CC00-C746-77CD378A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Integration Hurts?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C41C-EB28-02C2-9D8A-DB025D034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Data locked in silos</a:t>
            </a:r>
          </a:p>
          <a:p>
            <a:r>
              <a:rPr lang="en-US" sz="2000"/>
              <a:t>Weeks-long onboarding</a:t>
            </a:r>
          </a:p>
          <a:p>
            <a:r>
              <a:rPr lang="en-US" sz="2000"/>
              <a:t>Patchwork fraud defenses</a:t>
            </a:r>
          </a:p>
          <a:p>
            <a:endParaRPr lang="en-US" sz="2000"/>
          </a:p>
        </p:txBody>
      </p:sp>
      <p:pic>
        <p:nvPicPr>
          <p:cNvPr id="6" name="Content Placeholder 5" descr="A pile of cables and plugs&#10;&#10;AI-generated content may be incorrect.">
            <a:extLst>
              <a:ext uri="{FF2B5EF4-FFF2-40B4-BE49-F238E27FC236}">
                <a16:creationId xmlns:a16="http://schemas.microsoft.com/office/drawing/2014/main" id="{AF482242-55CA-F034-97BD-2529CF0491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7981" r="10302"/>
          <a:stretch>
            <a:fillRect/>
          </a:stretch>
        </p:blipFill>
        <p:spPr>
          <a:xfrm>
            <a:off x="8109502" y="1632522"/>
            <a:ext cx="3615776" cy="36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9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60EF8C-A385-B0AD-365B-9FCC031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is Model Context Protocol (MCP)?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1E3984-2FF9-59D4-FF1E-A045FF145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2214188"/>
            <a:ext cx="9144000" cy="4924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FFFFFF"/>
                </a:solidFill>
              </a:rPr>
              <a:t>One standard handshake. Any system.</a:t>
            </a:r>
          </a:p>
        </p:txBody>
      </p:sp>
      <p:sp>
        <p:nvSpPr>
          <p:cNvPr id="16" name="Freeform: Shape 20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blue plugs with white lines&#10;&#10;AI-generated content may be incorrect.">
            <a:extLst>
              <a:ext uri="{FF2B5EF4-FFF2-40B4-BE49-F238E27FC236}">
                <a16:creationId xmlns:a16="http://schemas.microsoft.com/office/drawing/2014/main" id="{FADE07DC-C1B6-6CCC-19C6-AFC2B3375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6222" r="1" b="4537"/>
          <a:stretch>
            <a:fillRect/>
          </a:stretch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428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57E6-A7A4-596D-B783-06C2FBD2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Model Context Protocol (MCP) Works?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2BA5D4C-2993-4749-1ABA-722DAB52641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8798390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C99E4F-8403-43A0-71A9-B4BAA4DDC6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172200" y="1829674"/>
            <a:ext cx="5181600" cy="4343240"/>
          </a:xfrm>
        </p:spPr>
      </p:pic>
    </p:spTree>
    <p:extLst>
      <p:ext uri="{BB962C8B-B14F-4D97-AF65-F5344CB8AC3E}">
        <p14:creationId xmlns:p14="http://schemas.microsoft.com/office/powerpoint/2010/main" val="407977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F04AF-6BC2-0234-FAD3-072150C5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Financial Institutions Wins</a:t>
            </a:r>
          </a:p>
        </p:txBody>
      </p:sp>
      <p:graphicFrame>
        <p:nvGraphicFramePr>
          <p:cNvPr id="34" name="Content Placeholder 3">
            <a:extLst>
              <a:ext uri="{FF2B5EF4-FFF2-40B4-BE49-F238E27FC236}">
                <a16:creationId xmlns:a16="http://schemas.microsoft.com/office/drawing/2014/main" id="{D7378B29-CDF2-BF6B-CE2E-0E5B50DF325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81727" y="64948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Content Placeholder 7" descr="A logo of a handshake and stopwatch&#10;&#10;AI-generated content may be incorrect.">
            <a:extLst>
              <a:ext uri="{FF2B5EF4-FFF2-40B4-BE49-F238E27FC236}">
                <a16:creationId xmlns:a16="http://schemas.microsoft.com/office/drawing/2014/main" id="{233236C7-04B5-F0C8-BA51-62A4B55BB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0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708</Words>
  <Application>Microsoft Macintosh PowerPoint</Application>
  <PresentationFormat>Widescreen</PresentationFormat>
  <Paragraphs>115</Paragraphs>
  <Slides>17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Who am I?</vt:lpstr>
      <vt:lpstr>From APIs to MCP: AI Integration in Finance</vt:lpstr>
      <vt:lpstr>Road Map</vt:lpstr>
      <vt:lpstr>Why Integration Hurts?</vt:lpstr>
      <vt:lpstr>What is Model Context Protocol (MCP)?</vt:lpstr>
      <vt:lpstr>How Model Context Protocol (MCP) Works?</vt:lpstr>
      <vt:lpstr>Financial Institutions Wins</vt:lpstr>
      <vt:lpstr>FinTech Innovation in the wild</vt:lpstr>
      <vt:lpstr>Unlocking new Opportunities</vt:lpstr>
      <vt:lpstr>Key Takeaways</vt:lpstr>
      <vt:lpstr>Questions, Ideas, Challenges?</vt:lpstr>
      <vt:lpstr>PowerPoint Presentation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Bevan Venter</dc:creator>
  <cp:lastModifiedBy>Bevan Venter</cp:lastModifiedBy>
  <cp:revision>2</cp:revision>
  <dcterms:created xsi:type="dcterms:W3CDTF">2025-05-20T23:08:14Z</dcterms:created>
  <dcterms:modified xsi:type="dcterms:W3CDTF">2025-05-24T08:58:14Z</dcterms:modified>
</cp:coreProperties>
</file>